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5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6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7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8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9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0" r:id="rId5"/>
    <p:sldMasterId id="2147483657" r:id="rId6"/>
    <p:sldMasterId id="2147483664" r:id="rId7"/>
    <p:sldMasterId id="2147483671" r:id="rId8"/>
    <p:sldMasterId id="2147483678" r:id="rId9"/>
    <p:sldMasterId id="2147483685" r:id="rId10"/>
    <p:sldMasterId id="2147483692" r:id="rId11"/>
    <p:sldMasterId id="2147483699" r:id="rId12"/>
    <p:sldMasterId id="2147483706" r:id="rId13"/>
  </p:sldMasterIdLst>
  <p:notesMasterIdLst>
    <p:notesMasterId r:id="rId24"/>
  </p:notesMasterIdLst>
  <p:handoutMasterIdLst>
    <p:handoutMasterId r:id="rId25"/>
  </p:handoutMasterIdLst>
  <p:sldIdLst>
    <p:sldId id="269" r:id="rId14"/>
    <p:sldId id="288" r:id="rId15"/>
    <p:sldId id="504" r:id="rId16"/>
    <p:sldId id="472" r:id="rId17"/>
    <p:sldId id="345" r:id="rId18"/>
    <p:sldId id="505" r:id="rId19"/>
    <p:sldId id="507" r:id="rId20"/>
    <p:sldId id="272" r:id="rId21"/>
    <p:sldId id="508" r:id="rId22"/>
    <p:sldId id="270" r:id="rId23"/>
  </p:sldIdLst>
  <p:sldSz cx="12192000" cy="6858000"/>
  <p:notesSz cx="6797675" cy="992822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15F5"/>
    <a:srgbClr val="A3A3FB"/>
    <a:srgbClr val="BABAFC"/>
    <a:srgbClr val="DBB428"/>
    <a:srgbClr val="FF9933"/>
    <a:srgbClr val="0080FF"/>
    <a:srgbClr val="1E8282"/>
    <a:srgbClr val="F30D00"/>
    <a:srgbClr val="DB5028"/>
    <a:srgbClr val="3F12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Style moyen 1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96" autoAdjust="0"/>
    <p:restoredTop sz="80376" autoAdjust="0"/>
  </p:normalViewPr>
  <p:slideViewPr>
    <p:cSldViewPr snapToGrid="0">
      <p:cViewPr varScale="1">
        <p:scale>
          <a:sx n="73" d="100"/>
          <a:sy n="73" d="100"/>
        </p:scale>
        <p:origin x="605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4002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5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8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4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theme" Target="theme/theme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Quintone\Documents\DCP\Conjoncture%20march&#233;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Quintone\Documents\DCP\Am&#233;lioration-entetien%202019%20&#224;%202023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QuintonE\Documents\DCP\Conjoncture%20entreprise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Quintone\Documents\DCP\Conjoncture%20entreprise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Quintone\Documents\DCP\Conjoncture%20march&#233;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7257788444066717E-2"/>
          <c:y val="5.0925925925925923E-2"/>
          <c:w val="0.88218656826919406"/>
          <c:h val="0.76426659389124452"/>
        </c:manualLayout>
      </c:layout>
      <c:barChart>
        <c:barDir val="col"/>
        <c:grouping val="stacked"/>
        <c:varyColors val="0"/>
        <c:ser>
          <c:idx val="0"/>
          <c:order val="0"/>
          <c:tx>
            <c:v>Individuel diffus</c:v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numRef>
              <c:f>'Activité CMistes'!$F$24:$F$40</c:f>
              <c:numCache>
                <c:formatCode>General</c:formatCode>
                <c:ptCount val="1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 formatCode="0">
                  <c:v>2023</c:v>
                </c:pt>
              </c:numCache>
            </c:numRef>
          </c:cat>
          <c:val>
            <c:numRef>
              <c:f>'Activité CMistes'!$G$24:$G$40</c:f>
              <c:numCache>
                <c:formatCode>#,##0</c:formatCode>
                <c:ptCount val="17"/>
                <c:pt idx="0">
                  <c:v>158437.4860502622</c:v>
                </c:pt>
                <c:pt idx="1">
                  <c:v>120914.44723737877</c:v>
                </c:pt>
                <c:pt idx="2">
                  <c:v>127667.0546704694</c:v>
                </c:pt>
                <c:pt idx="3">
                  <c:v>145440.16503261516</c:v>
                </c:pt>
                <c:pt idx="4">
                  <c:v>132970.57746696076</c:v>
                </c:pt>
                <c:pt idx="5">
                  <c:v>118181.34346495377</c:v>
                </c:pt>
                <c:pt idx="6">
                  <c:v>97302.93836950406</c:v>
                </c:pt>
                <c:pt idx="7">
                  <c:v>95032.128690367637</c:v>
                </c:pt>
                <c:pt idx="8">
                  <c:v>108307.50598711615</c:v>
                </c:pt>
                <c:pt idx="9">
                  <c:v>130147.74449419197</c:v>
                </c:pt>
                <c:pt idx="10">
                  <c:v>131168.51359509729</c:v>
                </c:pt>
                <c:pt idx="11">
                  <c:v>117456.97127001848</c:v>
                </c:pt>
                <c:pt idx="12">
                  <c:v>123491.74398085785</c:v>
                </c:pt>
                <c:pt idx="13">
                  <c:v>113335.60882373815</c:v>
                </c:pt>
                <c:pt idx="14">
                  <c:v>139049.06802958233</c:v>
                </c:pt>
                <c:pt idx="15">
                  <c:v>96096.555386471184</c:v>
                </c:pt>
                <c:pt idx="16">
                  <c:v>58500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74-4BBC-8FA4-BE3378766938}"/>
            </c:ext>
          </c:extLst>
        </c:ser>
        <c:ser>
          <c:idx val="1"/>
          <c:order val="1"/>
          <c:tx>
            <c:v>Promotion immobilière</c:v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numRef>
              <c:f>'Activité CMistes'!$F$24:$F$40</c:f>
              <c:numCache>
                <c:formatCode>General</c:formatCode>
                <c:ptCount val="1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 formatCode="0">
                  <c:v>2023</c:v>
                </c:pt>
              </c:numCache>
            </c:numRef>
          </c:cat>
          <c:val>
            <c:numRef>
              <c:f>'Activité CMistes'!$I$24:$I$40</c:f>
              <c:numCache>
                <c:formatCode>#,##0</c:formatCode>
                <c:ptCount val="17"/>
                <c:pt idx="0">
                  <c:v>123704</c:v>
                </c:pt>
                <c:pt idx="1">
                  <c:v>75719</c:v>
                </c:pt>
                <c:pt idx="2">
                  <c:v>102038</c:v>
                </c:pt>
                <c:pt idx="3">
                  <c:v>108938</c:v>
                </c:pt>
                <c:pt idx="4">
                  <c:v>99025</c:v>
                </c:pt>
                <c:pt idx="5">
                  <c:v>84095</c:v>
                </c:pt>
                <c:pt idx="6">
                  <c:v>84948</c:v>
                </c:pt>
                <c:pt idx="7">
                  <c:v>82832</c:v>
                </c:pt>
                <c:pt idx="8">
                  <c:v>99884</c:v>
                </c:pt>
                <c:pt idx="9">
                  <c:v>126903</c:v>
                </c:pt>
                <c:pt idx="10">
                  <c:v>130357</c:v>
                </c:pt>
                <c:pt idx="11">
                  <c:v>129242</c:v>
                </c:pt>
                <c:pt idx="12">
                  <c:v>131119</c:v>
                </c:pt>
                <c:pt idx="13">
                  <c:v>101705</c:v>
                </c:pt>
                <c:pt idx="14">
                  <c:v>119598</c:v>
                </c:pt>
                <c:pt idx="15">
                  <c:v>103116</c:v>
                </c:pt>
                <c:pt idx="16">
                  <c:v>64485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874-4BBC-8FA4-BE33787669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6812127"/>
        <c:axId val="86826687"/>
      </c:barChart>
      <c:catAx>
        <c:axId val="86812127"/>
        <c:scaling>
          <c:orientation val="minMax"/>
        </c:scaling>
        <c:delete val="0"/>
        <c:axPos val="b"/>
        <c:numFmt formatCode="General" sourceLinked="1"/>
        <c:majorTickMark val="none"/>
        <c:minorTickMark val="out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r-FR"/>
          </a:p>
        </c:txPr>
        <c:crossAx val="86826687"/>
        <c:crossesAt val="-80"/>
        <c:auto val="1"/>
        <c:lblAlgn val="ctr"/>
        <c:lblOffset val="100"/>
        <c:noMultiLvlLbl val="0"/>
      </c:catAx>
      <c:valAx>
        <c:axId val="86826687"/>
        <c:scaling>
          <c:orientation val="minMax"/>
          <c:max val="30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prstDash val="sysDot"/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r-FR"/>
          </a:p>
        </c:txPr>
        <c:crossAx val="868121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r-FR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r-FR"/>
          </a:p>
        </c:txPr>
      </c:legendEntry>
      <c:layout>
        <c:manualLayout>
          <c:xMode val="edge"/>
          <c:yMode val="edge"/>
          <c:x val="8.9742814098259918E-2"/>
          <c:y val="0.91029362676968562"/>
          <c:w val="0.88379013479474799"/>
          <c:h val="6.923339612138766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fr-FR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935196962431954E-2"/>
          <c:y val="5.0926028612620605E-2"/>
          <c:w val="0.8998940936495976"/>
          <c:h val="0.761558079576336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'Amélioration-entretien'!$A$2:$B$2</c:f>
              <c:strCache>
                <c:ptCount val="2"/>
                <c:pt idx="0">
                  <c:v>Ensemble des travaux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8AA-452D-8783-8ACD5B09BD0E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8AA-452D-8783-8ACD5B09BD0E}"/>
              </c:ext>
            </c:extLst>
          </c:dPt>
          <c:cat>
            <c:numRef>
              <c:f>'Amélioration-entretien'!$C$1:$G$1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'Amélioration-entretien'!$C$2:$G$2</c:f>
              <c:numCache>
                <c:formatCode>#,##0</c:formatCode>
                <c:ptCount val="5"/>
                <c:pt idx="0">
                  <c:v>100</c:v>
                </c:pt>
                <c:pt idx="1">
                  <c:v>91.600000000000009</c:v>
                </c:pt>
                <c:pt idx="2">
                  <c:v>98.1036</c:v>
                </c:pt>
                <c:pt idx="3">
                  <c:v>100.16377559999999</c:v>
                </c:pt>
                <c:pt idx="4">
                  <c:v>102.46754243879998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8AA-452D-8783-8ACD5B09BD0E}"/>
            </c:ext>
          </c:extLst>
        </c:ser>
        <c:ser>
          <c:idx val="1"/>
          <c:order val="1"/>
          <c:tx>
            <c:strRef>
              <c:f>'Amélioration-entretien'!$A$3:$B$3</c:f>
              <c:strCache>
                <c:ptCount val="2"/>
                <c:pt idx="0">
                  <c:v>Dont rénovation énergétique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D8AA-452D-8783-8ACD5B09BD0E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D8AA-452D-8783-8ACD5B09BD0E}"/>
              </c:ext>
            </c:extLst>
          </c:dPt>
          <c:cat>
            <c:numRef>
              <c:f>'Amélioration-entretien'!$C$1:$G$1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'Amélioration-entretien'!$C$3:$G$3</c:f>
              <c:numCache>
                <c:formatCode>#,##0</c:formatCode>
                <c:ptCount val="5"/>
                <c:pt idx="0">
                  <c:v>100</c:v>
                </c:pt>
                <c:pt idx="1">
                  <c:v>94.899999999999991</c:v>
                </c:pt>
                <c:pt idx="2">
                  <c:v>102.39709999999998</c:v>
                </c:pt>
                <c:pt idx="3">
                  <c:v>104.24024779999998</c:v>
                </c:pt>
                <c:pt idx="4">
                  <c:v>106.53353325159998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D8AA-452D-8783-8ACD5B09BD0E}"/>
            </c:ext>
          </c:extLst>
        </c:ser>
        <c:ser>
          <c:idx val="2"/>
          <c:order val="2"/>
          <c:tx>
            <c:strRef>
              <c:f>'Amélioration-entretien'!$A$4:$B$4</c:f>
              <c:strCache>
                <c:ptCount val="2"/>
                <c:pt idx="0">
                  <c:v>Dont rénovation énergétique du logement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D8AA-452D-8783-8ACD5B09BD0E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D8AA-452D-8783-8ACD5B09BD0E}"/>
              </c:ext>
            </c:extLst>
          </c:dPt>
          <c:cat>
            <c:numRef>
              <c:f>'Amélioration-entretien'!$C$1:$G$1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'Amélioration-entretien'!$C$4:$G$4</c:f>
              <c:numCache>
                <c:formatCode>#,##0</c:formatCode>
                <c:ptCount val="5"/>
                <c:pt idx="0">
                  <c:v>100</c:v>
                </c:pt>
                <c:pt idx="1">
                  <c:v>95.45</c:v>
                </c:pt>
                <c:pt idx="2">
                  <c:v>104.08822500000001</c:v>
                </c:pt>
                <c:pt idx="3">
                  <c:v>105.96181305</c:v>
                </c:pt>
                <c:pt idx="4">
                  <c:v>108.18701112404999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D8AA-452D-8783-8ACD5B09BD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6812127"/>
        <c:axId val="86826687"/>
      </c:barChart>
      <c:catAx>
        <c:axId val="86812127"/>
        <c:scaling>
          <c:orientation val="minMax"/>
        </c:scaling>
        <c:delete val="0"/>
        <c:axPos val="b"/>
        <c:numFmt formatCode="General" sourceLinked="1"/>
        <c:majorTickMark val="none"/>
        <c:minorTickMark val="out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r-FR"/>
          </a:p>
        </c:txPr>
        <c:crossAx val="86826687"/>
        <c:crossesAt val="-80"/>
        <c:auto val="1"/>
        <c:lblAlgn val="ctr"/>
        <c:lblOffset val="100"/>
        <c:noMultiLvlLbl val="0"/>
      </c:catAx>
      <c:valAx>
        <c:axId val="86826687"/>
        <c:scaling>
          <c:orientation val="minMax"/>
          <c:max val="110"/>
          <c:min val="80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prstDash val="sysDot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fr-FR" sz="1200">
                    <a:latin typeface="Arial" panose="020B0604020202020204" pitchFamily="34" charset="0"/>
                    <a:cs typeface="Arial" panose="020B0604020202020204" pitchFamily="34" charset="0"/>
                  </a:rPr>
                  <a:t>Base 100 en</a:t>
                </a:r>
                <a:r>
                  <a:rPr lang="fr-FR" sz="1200" baseline="0">
                    <a:latin typeface="Arial" panose="020B0604020202020204" pitchFamily="34" charset="0"/>
                    <a:cs typeface="Arial" panose="020B0604020202020204" pitchFamily="34" charset="0"/>
                  </a:rPr>
                  <a:t> 2019</a:t>
                </a:r>
                <a:endParaRPr lang="fr-FR" sz="1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2.6144348468808282E-3"/>
              <c:y val="0.2693006127537286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fr-FR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r-FR"/>
          </a:p>
        </c:txPr>
        <c:crossAx val="86812127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r-FR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r-FR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r-FR"/>
          </a:p>
        </c:txPr>
      </c:legendEntry>
      <c:layout>
        <c:manualLayout>
          <c:xMode val="edge"/>
          <c:yMode val="edge"/>
          <c:x val="8.213894732697212E-2"/>
          <c:y val="0.90134454432134037"/>
          <c:w val="0.80400413781279179"/>
          <c:h val="9.051355306250435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fr-FR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7607049704204618E-2"/>
          <c:y val="5.0925925925925923E-2"/>
          <c:w val="0.83062623384794865"/>
          <c:h val="0.79432116439990474"/>
        </c:manualLayout>
      </c:layout>
      <c:lineChart>
        <c:grouping val="standard"/>
        <c:varyColors val="0"/>
        <c:ser>
          <c:idx val="0"/>
          <c:order val="0"/>
          <c:tx>
            <c:v>Effectifs salariés</c:v>
          </c:tx>
          <c:spPr>
            <a:ln w="28575" cap="rnd">
              <a:solidFill>
                <a:srgbClr val="00B050"/>
              </a:solidFill>
              <a:prstDash val="solid"/>
              <a:round/>
            </a:ln>
            <a:effectLst/>
          </c:spPr>
          <c:marker>
            <c:symbol val="none"/>
          </c:marker>
          <c:dPt>
            <c:idx val="36"/>
            <c:marker>
              <c:symbol val="none"/>
            </c:marker>
            <c:bubble3D val="0"/>
            <c:spPr>
              <a:ln w="28575" cap="rnd">
                <a:solidFill>
                  <a:srgbClr val="00B05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FA49-4B49-BC3E-1EBDC3C618F3}"/>
              </c:ext>
            </c:extLst>
          </c:dPt>
          <c:dPt>
            <c:idx val="37"/>
            <c:marker>
              <c:symbol val="none"/>
            </c:marker>
            <c:bubble3D val="0"/>
            <c:spPr>
              <a:ln w="28575" cap="rnd">
                <a:solidFill>
                  <a:srgbClr val="00B05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FA49-4B49-BC3E-1EBDC3C618F3}"/>
              </c:ext>
            </c:extLst>
          </c:dPt>
          <c:dPt>
            <c:idx val="38"/>
            <c:marker>
              <c:symbol val="none"/>
            </c:marker>
            <c:bubble3D val="0"/>
            <c:spPr>
              <a:ln w="28575" cap="rnd">
                <a:solidFill>
                  <a:srgbClr val="00B05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FA49-4B49-BC3E-1EBDC3C618F3}"/>
              </c:ext>
            </c:extLst>
          </c:dPt>
          <c:dPt>
            <c:idx val="40"/>
            <c:marker>
              <c:symbol val="none"/>
            </c:marker>
            <c:bubble3D val="0"/>
            <c:spPr>
              <a:ln w="28575" cap="rnd">
                <a:solidFill>
                  <a:srgbClr val="00B05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FA49-4B49-BC3E-1EBDC3C618F3}"/>
              </c:ext>
            </c:extLst>
          </c:dPt>
          <c:dPt>
            <c:idx val="41"/>
            <c:marker>
              <c:symbol val="none"/>
            </c:marker>
            <c:bubble3D val="0"/>
            <c:spPr>
              <a:ln w="28575" cap="rnd">
                <a:solidFill>
                  <a:srgbClr val="00B05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FA49-4B49-BC3E-1EBDC3C618F3}"/>
              </c:ext>
            </c:extLst>
          </c:dPt>
          <c:dPt>
            <c:idx val="42"/>
            <c:marker>
              <c:symbol val="none"/>
            </c:marker>
            <c:bubble3D val="0"/>
            <c:spPr>
              <a:ln w="28575" cap="rnd">
                <a:solidFill>
                  <a:srgbClr val="00B05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B-FA49-4B49-BC3E-1EBDC3C618F3}"/>
              </c:ext>
            </c:extLst>
          </c:dPt>
          <c:dPt>
            <c:idx val="43"/>
            <c:marker>
              <c:symbol val="none"/>
            </c:marker>
            <c:bubble3D val="0"/>
            <c:spPr>
              <a:ln w="28575" cap="rnd">
                <a:solidFill>
                  <a:srgbClr val="00B05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D-FA49-4B49-BC3E-1EBDC3C618F3}"/>
              </c:ext>
            </c:extLst>
          </c:dPt>
          <c:dPt>
            <c:idx val="46"/>
            <c:marker>
              <c:symbol val="none"/>
            </c:marker>
            <c:bubble3D val="0"/>
            <c:spPr>
              <a:ln w="28575" cap="rnd">
                <a:solidFill>
                  <a:srgbClr val="00B05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F-FA49-4B49-BC3E-1EBDC3C618F3}"/>
              </c:ext>
            </c:extLst>
          </c:dPt>
          <c:dPt>
            <c:idx val="47"/>
            <c:marker>
              <c:symbol val="none"/>
            </c:marker>
            <c:bubble3D val="0"/>
            <c:spPr>
              <a:ln w="28575" cap="rnd">
                <a:solidFill>
                  <a:srgbClr val="00B05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1-FA49-4B49-BC3E-1EBDC3C618F3}"/>
              </c:ext>
            </c:extLst>
          </c:dPt>
          <c:dPt>
            <c:idx val="48"/>
            <c:marker>
              <c:symbol val="none"/>
            </c:marker>
            <c:bubble3D val="0"/>
            <c:spPr>
              <a:ln w="28575" cap="rnd">
                <a:solidFill>
                  <a:srgbClr val="00B05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3-FA49-4B49-BC3E-1EBDC3C618F3}"/>
              </c:ext>
            </c:extLst>
          </c:dPt>
          <c:dPt>
            <c:idx val="50"/>
            <c:marker>
              <c:symbol val="none"/>
            </c:marker>
            <c:bubble3D val="0"/>
            <c:spPr>
              <a:ln w="28575" cap="rnd">
                <a:solidFill>
                  <a:srgbClr val="00B05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5-FA49-4B49-BC3E-1EBDC3C618F3}"/>
              </c:ext>
            </c:extLst>
          </c:dPt>
          <c:dPt>
            <c:idx val="52"/>
            <c:marker>
              <c:symbol val="none"/>
            </c:marker>
            <c:bubble3D val="0"/>
            <c:spPr>
              <a:ln w="28575" cap="rnd">
                <a:solidFill>
                  <a:srgbClr val="00B05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7-FA49-4B49-BC3E-1EBDC3C618F3}"/>
              </c:ext>
            </c:extLst>
          </c:dPt>
          <c:dPt>
            <c:idx val="57"/>
            <c:marker>
              <c:symbol val="none"/>
            </c:marker>
            <c:bubble3D val="0"/>
            <c:spPr>
              <a:ln w="28575" cap="rnd">
                <a:solidFill>
                  <a:srgbClr val="00B05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9-FA49-4B49-BC3E-1EBDC3C618F3}"/>
              </c:ext>
            </c:extLst>
          </c:dPt>
          <c:dPt>
            <c:idx val="58"/>
            <c:marker>
              <c:symbol val="none"/>
            </c:marker>
            <c:bubble3D val="0"/>
            <c:spPr>
              <a:ln w="28575" cap="rnd">
                <a:solidFill>
                  <a:srgbClr val="00B05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B-FA49-4B49-BC3E-1EBDC3C618F3}"/>
              </c:ext>
            </c:extLst>
          </c:dPt>
          <c:cat>
            <c:multiLvlStrRef>
              <c:f>Emploi!$A$59:$B$118</c:f>
              <c:multiLvlStrCache>
                <c:ptCount val="60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  <c:pt idx="52">
                    <c:v>T1</c:v>
                  </c:pt>
                  <c:pt idx="53">
                    <c:v>T2</c:v>
                  </c:pt>
                  <c:pt idx="54">
                    <c:v>T3</c:v>
                  </c:pt>
                  <c:pt idx="55">
                    <c:v>T4</c:v>
                  </c:pt>
                  <c:pt idx="56">
                    <c:v>T1</c:v>
                  </c:pt>
                  <c:pt idx="57">
                    <c:v>T2</c:v>
                  </c:pt>
                  <c:pt idx="58">
                    <c:v>T3</c:v>
                  </c:pt>
                  <c:pt idx="59">
                    <c:v>T4</c:v>
                  </c:pt>
                </c:lvl>
                <c:lvl>
                  <c:pt idx="0">
                    <c:v>2009</c:v>
                  </c:pt>
                  <c:pt idx="4">
                    <c:v>2010</c:v>
                  </c:pt>
                  <c:pt idx="8">
                    <c:v>2011</c:v>
                  </c:pt>
                  <c:pt idx="12">
                    <c:v>2012</c:v>
                  </c:pt>
                  <c:pt idx="16">
                    <c:v>2013</c:v>
                  </c:pt>
                  <c:pt idx="20">
                    <c:v>2014</c:v>
                  </c:pt>
                  <c:pt idx="24">
                    <c:v>2015</c:v>
                  </c:pt>
                  <c:pt idx="28">
                    <c:v>2016</c:v>
                  </c:pt>
                  <c:pt idx="32">
                    <c:v>2017</c:v>
                  </c:pt>
                  <c:pt idx="36">
                    <c:v>2018</c:v>
                  </c:pt>
                  <c:pt idx="40">
                    <c:v>2019</c:v>
                  </c:pt>
                  <c:pt idx="44">
                    <c:v>2020</c:v>
                  </c:pt>
                  <c:pt idx="48">
                    <c:v>2021</c:v>
                  </c:pt>
                  <c:pt idx="52">
                    <c:v>2022</c:v>
                  </c:pt>
                  <c:pt idx="56">
                    <c:v>2023</c:v>
                  </c:pt>
                </c:lvl>
              </c:multiLvlStrCache>
            </c:multiLvlStrRef>
          </c:cat>
          <c:val>
            <c:numRef>
              <c:f>Emploi!$G$59:$G$118</c:f>
              <c:numCache>
                <c:formatCode>#,##0</c:formatCode>
                <c:ptCount val="60"/>
                <c:pt idx="0">
                  <c:v>1279.9133011443528</c:v>
                </c:pt>
                <c:pt idx="1">
                  <c:v>1270.9834829388396</c:v>
                </c:pt>
                <c:pt idx="2">
                  <c:v>1260.9067156060125</c:v>
                </c:pt>
                <c:pt idx="3">
                  <c:v>1255.4996697201054</c:v>
                </c:pt>
                <c:pt idx="4">
                  <c:v>1245.4388943397892</c:v>
                </c:pt>
                <c:pt idx="5">
                  <c:v>1241.5979738651192</c:v>
                </c:pt>
                <c:pt idx="6">
                  <c:v>1238.7377139371736</c:v>
                </c:pt>
                <c:pt idx="7">
                  <c:v>1236.204340858136</c:v>
                </c:pt>
                <c:pt idx="8">
                  <c:v>1233.7194188875997</c:v>
                </c:pt>
                <c:pt idx="9">
                  <c:v>1231.0273114470592</c:v>
                </c:pt>
                <c:pt idx="10">
                  <c:v>1227.6825718997216</c:v>
                </c:pt>
                <c:pt idx="11">
                  <c:v>1227.0299397929236</c:v>
                </c:pt>
                <c:pt idx="12">
                  <c:v>1222.3994434650465</c:v>
                </c:pt>
                <c:pt idx="13">
                  <c:v>1217.1217308230518</c:v>
                </c:pt>
                <c:pt idx="14">
                  <c:v>1212.7371695512409</c:v>
                </c:pt>
                <c:pt idx="15">
                  <c:v>1207.1346745928161</c:v>
                </c:pt>
                <c:pt idx="16">
                  <c:v>1191.9816931490632</c:v>
                </c:pt>
                <c:pt idx="17">
                  <c:v>1187.6995112377977</c:v>
                </c:pt>
                <c:pt idx="18">
                  <c:v>1183.6597169818867</c:v>
                </c:pt>
                <c:pt idx="19">
                  <c:v>1178.3271885640845</c:v>
                </c:pt>
                <c:pt idx="20">
                  <c:v>1169.8554830087978</c:v>
                </c:pt>
                <c:pt idx="21">
                  <c:v>1160.5095301142371</c:v>
                </c:pt>
                <c:pt idx="22">
                  <c:v>1148.9076575554723</c:v>
                </c:pt>
                <c:pt idx="23">
                  <c:v>1136.0166880457334</c:v>
                </c:pt>
                <c:pt idx="24">
                  <c:v>1127.6278619987845</c:v>
                </c:pt>
                <c:pt idx="25">
                  <c:v>1118.5080546407928</c:v>
                </c:pt>
                <c:pt idx="26">
                  <c:v>1110.2760161406584</c:v>
                </c:pt>
                <c:pt idx="27">
                  <c:v>1107.6127095670856</c:v>
                </c:pt>
                <c:pt idx="28">
                  <c:v>1105.0675427198894</c:v>
                </c:pt>
                <c:pt idx="29">
                  <c:v>1103.9384414501419</c:v>
                </c:pt>
                <c:pt idx="30">
                  <c:v>1103.0512904524835</c:v>
                </c:pt>
                <c:pt idx="31">
                  <c:v>1099.7446367339373</c:v>
                </c:pt>
                <c:pt idx="32">
                  <c:v>1099.14675709588</c:v>
                </c:pt>
                <c:pt idx="33">
                  <c:v>1105.0043796150799</c:v>
                </c:pt>
                <c:pt idx="34">
                  <c:v>1107.0906561287677</c:v>
                </c:pt>
                <c:pt idx="35">
                  <c:v>1111.8248989867509</c:v>
                </c:pt>
                <c:pt idx="36">
                  <c:v>1114.2388065445055</c:v>
                </c:pt>
                <c:pt idx="37">
                  <c:v>1121.2772829622729</c:v>
                </c:pt>
                <c:pt idx="38">
                  <c:v>1129.5954823650886</c:v>
                </c:pt>
                <c:pt idx="39">
                  <c:v>1137.513768335077</c:v>
                </c:pt>
                <c:pt idx="40">
                  <c:v>1150.7337310631715</c:v>
                </c:pt>
                <c:pt idx="41">
                  <c:v>1160.5731644257555</c:v>
                </c:pt>
                <c:pt idx="42">
                  <c:v>1173.932395088776</c:v>
                </c:pt>
                <c:pt idx="43">
                  <c:v>1184.6517777764691</c:v>
                </c:pt>
                <c:pt idx="44">
                  <c:v>1183.4031466394595</c:v>
                </c:pt>
                <c:pt idx="45">
                  <c:v>1196.0804601637008</c:v>
                </c:pt>
                <c:pt idx="46">
                  <c:v>1215.4173750962459</c:v>
                </c:pt>
                <c:pt idx="47">
                  <c:v>1231.2238989207747</c:v>
                </c:pt>
                <c:pt idx="48">
                  <c:v>1251.6595285195669</c:v>
                </c:pt>
                <c:pt idx="49">
                  <c:v>1262.1377137670102</c:v>
                </c:pt>
                <c:pt idx="50">
                  <c:v>1270.8426676648858</c:v>
                </c:pt>
                <c:pt idx="51">
                  <c:v>1277.5325859382533</c:v>
                </c:pt>
                <c:pt idx="52">
                  <c:v>1283.7739042094581</c:v>
                </c:pt>
                <c:pt idx="53">
                  <c:v>1287.2461823501681</c:v>
                </c:pt>
                <c:pt idx="54">
                  <c:v>1289.3456993654813</c:v>
                </c:pt>
                <c:pt idx="55">
                  <c:v>1291.6874683440994</c:v>
                </c:pt>
                <c:pt idx="56">
                  <c:v>1290.3147072187026</c:v>
                </c:pt>
                <c:pt idx="57">
                  <c:v>1286.438675805817</c:v>
                </c:pt>
                <c:pt idx="58">
                  <c:v>1285.2274159892902</c:v>
                </c:pt>
                <c:pt idx="59">
                  <c:v>1282.4818937384964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1C-FA49-4B49-BC3E-1EBDC3C618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6812127"/>
        <c:axId val="86826687"/>
      </c:lineChart>
      <c:lineChart>
        <c:grouping val="standard"/>
        <c:varyColors val="0"/>
        <c:ser>
          <c:idx val="1"/>
          <c:order val="1"/>
          <c:tx>
            <c:v>Effectifs intérimaires ETP</c:v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dPt>
            <c:idx val="36"/>
            <c:marker>
              <c:symbol val="none"/>
            </c:marker>
            <c:bubble3D val="0"/>
            <c:spPr>
              <a:ln w="28575" cap="rnd">
                <a:solidFill>
                  <a:srgbClr val="0070C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E-FA49-4B49-BC3E-1EBDC3C618F3}"/>
              </c:ext>
            </c:extLst>
          </c:dPt>
          <c:dPt>
            <c:idx val="37"/>
            <c:marker>
              <c:symbol val="none"/>
            </c:marker>
            <c:bubble3D val="0"/>
            <c:spPr>
              <a:ln w="28575" cap="rnd">
                <a:solidFill>
                  <a:srgbClr val="0070C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0-FA49-4B49-BC3E-1EBDC3C618F3}"/>
              </c:ext>
            </c:extLst>
          </c:dPt>
          <c:dPt>
            <c:idx val="38"/>
            <c:marker>
              <c:symbol val="none"/>
            </c:marker>
            <c:bubble3D val="0"/>
            <c:spPr>
              <a:ln w="28575" cap="rnd">
                <a:solidFill>
                  <a:srgbClr val="0070C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2-FA49-4B49-BC3E-1EBDC3C618F3}"/>
              </c:ext>
            </c:extLst>
          </c:dPt>
          <c:dPt>
            <c:idx val="40"/>
            <c:marker>
              <c:symbol val="none"/>
            </c:marker>
            <c:bubble3D val="0"/>
            <c:spPr>
              <a:ln w="28575" cap="rnd">
                <a:solidFill>
                  <a:srgbClr val="0070C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4-FA49-4B49-BC3E-1EBDC3C618F3}"/>
              </c:ext>
            </c:extLst>
          </c:dPt>
          <c:dPt>
            <c:idx val="41"/>
            <c:marker>
              <c:symbol val="none"/>
            </c:marker>
            <c:bubble3D val="0"/>
            <c:spPr>
              <a:ln w="28575" cap="rnd">
                <a:solidFill>
                  <a:srgbClr val="0070C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6-FA49-4B49-BC3E-1EBDC3C618F3}"/>
              </c:ext>
            </c:extLst>
          </c:dPt>
          <c:dPt>
            <c:idx val="42"/>
            <c:marker>
              <c:symbol val="none"/>
            </c:marker>
            <c:bubble3D val="0"/>
            <c:spPr>
              <a:ln w="28575" cap="rnd">
                <a:solidFill>
                  <a:srgbClr val="0070C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8-FA49-4B49-BC3E-1EBDC3C618F3}"/>
              </c:ext>
            </c:extLst>
          </c:dPt>
          <c:dPt>
            <c:idx val="43"/>
            <c:marker>
              <c:symbol val="none"/>
            </c:marker>
            <c:bubble3D val="0"/>
            <c:spPr>
              <a:ln w="28575" cap="rnd">
                <a:solidFill>
                  <a:srgbClr val="0070C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A-FA49-4B49-BC3E-1EBDC3C618F3}"/>
              </c:ext>
            </c:extLst>
          </c:dPt>
          <c:dPt>
            <c:idx val="46"/>
            <c:marker>
              <c:symbol val="none"/>
            </c:marker>
            <c:bubble3D val="0"/>
            <c:spPr>
              <a:ln w="28575" cap="rnd">
                <a:solidFill>
                  <a:srgbClr val="0070C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C-FA49-4B49-BC3E-1EBDC3C618F3}"/>
              </c:ext>
            </c:extLst>
          </c:dPt>
          <c:dPt>
            <c:idx val="47"/>
            <c:marker>
              <c:symbol val="none"/>
            </c:marker>
            <c:bubble3D val="0"/>
            <c:spPr>
              <a:ln w="28575" cap="rnd">
                <a:solidFill>
                  <a:srgbClr val="0070C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E-FA49-4B49-BC3E-1EBDC3C618F3}"/>
              </c:ext>
            </c:extLst>
          </c:dPt>
          <c:dPt>
            <c:idx val="48"/>
            <c:marker>
              <c:symbol val="none"/>
            </c:marker>
            <c:bubble3D val="0"/>
            <c:spPr>
              <a:ln w="28575" cap="rnd">
                <a:solidFill>
                  <a:srgbClr val="0070C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30-FA49-4B49-BC3E-1EBDC3C618F3}"/>
              </c:ext>
            </c:extLst>
          </c:dPt>
          <c:dPt>
            <c:idx val="49"/>
            <c:marker>
              <c:symbol val="none"/>
            </c:marker>
            <c:bubble3D val="0"/>
            <c:spPr>
              <a:ln w="28575" cap="rnd">
                <a:solidFill>
                  <a:srgbClr val="0070C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32-FA49-4B49-BC3E-1EBDC3C618F3}"/>
              </c:ext>
            </c:extLst>
          </c:dPt>
          <c:dPt>
            <c:idx val="50"/>
            <c:marker>
              <c:symbol val="none"/>
            </c:marker>
            <c:bubble3D val="0"/>
            <c:spPr>
              <a:ln w="28575" cap="rnd">
                <a:solidFill>
                  <a:srgbClr val="0070C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34-FA49-4B49-BC3E-1EBDC3C618F3}"/>
              </c:ext>
            </c:extLst>
          </c:dPt>
          <c:dPt>
            <c:idx val="52"/>
            <c:marker>
              <c:symbol val="none"/>
            </c:marker>
            <c:bubble3D val="0"/>
            <c:spPr>
              <a:ln w="28575" cap="rnd">
                <a:solidFill>
                  <a:srgbClr val="0070C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36-FA49-4B49-BC3E-1EBDC3C618F3}"/>
              </c:ext>
            </c:extLst>
          </c:dPt>
          <c:dPt>
            <c:idx val="57"/>
            <c:marker>
              <c:symbol val="none"/>
            </c:marker>
            <c:bubble3D val="0"/>
            <c:spPr>
              <a:ln w="28575" cap="rnd">
                <a:solidFill>
                  <a:srgbClr val="0070C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38-FA49-4B49-BC3E-1EBDC3C618F3}"/>
              </c:ext>
            </c:extLst>
          </c:dPt>
          <c:dPt>
            <c:idx val="58"/>
            <c:marker>
              <c:symbol val="none"/>
            </c:marker>
            <c:bubble3D val="0"/>
            <c:spPr>
              <a:ln w="28575" cap="rnd">
                <a:solidFill>
                  <a:srgbClr val="0070C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3A-FA49-4B49-BC3E-1EBDC3C618F3}"/>
              </c:ext>
            </c:extLst>
          </c:dPt>
          <c:cat>
            <c:multiLvlStrRef>
              <c:f>Emploi!$A$59:$B$118</c:f>
              <c:multiLvlStrCache>
                <c:ptCount val="60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  <c:pt idx="52">
                    <c:v>T1</c:v>
                  </c:pt>
                  <c:pt idx="53">
                    <c:v>T2</c:v>
                  </c:pt>
                  <c:pt idx="54">
                    <c:v>T3</c:v>
                  </c:pt>
                  <c:pt idx="55">
                    <c:v>T4</c:v>
                  </c:pt>
                  <c:pt idx="56">
                    <c:v>T1</c:v>
                  </c:pt>
                  <c:pt idx="57">
                    <c:v>T2</c:v>
                  </c:pt>
                  <c:pt idx="58">
                    <c:v>T3</c:v>
                  </c:pt>
                  <c:pt idx="59">
                    <c:v>T4</c:v>
                  </c:pt>
                </c:lvl>
                <c:lvl>
                  <c:pt idx="0">
                    <c:v>2009</c:v>
                  </c:pt>
                  <c:pt idx="4">
                    <c:v>2010</c:v>
                  </c:pt>
                  <c:pt idx="8">
                    <c:v>2011</c:v>
                  </c:pt>
                  <c:pt idx="12">
                    <c:v>2012</c:v>
                  </c:pt>
                  <c:pt idx="16">
                    <c:v>2013</c:v>
                  </c:pt>
                  <c:pt idx="20">
                    <c:v>2014</c:v>
                  </c:pt>
                  <c:pt idx="24">
                    <c:v>2015</c:v>
                  </c:pt>
                  <c:pt idx="28">
                    <c:v>2016</c:v>
                  </c:pt>
                  <c:pt idx="32">
                    <c:v>2017</c:v>
                  </c:pt>
                  <c:pt idx="36">
                    <c:v>2018</c:v>
                  </c:pt>
                  <c:pt idx="40">
                    <c:v>2019</c:v>
                  </c:pt>
                  <c:pt idx="44">
                    <c:v>2020</c:v>
                  </c:pt>
                  <c:pt idx="48">
                    <c:v>2021</c:v>
                  </c:pt>
                  <c:pt idx="52">
                    <c:v>2022</c:v>
                  </c:pt>
                  <c:pt idx="56">
                    <c:v>2023</c:v>
                  </c:pt>
                </c:lvl>
              </c:multiLvlStrCache>
            </c:multiLvlStrRef>
          </c:cat>
          <c:val>
            <c:numRef>
              <c:f>Emploi!$I$59:$I$118</c:f>
              <c:numCache>
                <c:formatCode>#,##0</c:formatCode>
                <c:ptCount val="60"/>
                <c:pt idx="0">
                  <c:v>95.555052686467576</c:v>
                </c:pt>
                <c:pt idx="1">
                  <c:v>89.634827814006172</c:v>
                </c:pt>
                <c:pt idx="2">
                  <c:v>88.683701661616539</c:v>
                </c:pt>
                <c:pt idx="3">
                  <c:v>87.570582657606195</c:v>
                </c:pt>
                <c:pt idx="4">
                  <c:v>88.360484008005429</c:v>
                </c:pt>
                <c:pt idx="5">
                  <c:v>92.63785921867813</c:v>
                </c:pt>
                <c:pt idx="6">
                  <c:v>91.791120391477818</c:v>
                </c:pt>
                <c:pt idx="7">
                  <c:v>94.0791849304116</c:v>
                </c:pt>
                <c:pt idx="8">
                  <c:v>103.65704364995766</c:v>
                </c:pt>
                <c:pt idx="9">
                  <c:v>99.783391754313044</c:v>
                </c:pt>
                <c:pt idx="10">
                  <c:v>96.504384255901499</c:v>
                </c:pt>
                <c:pt idx="11">
                  <c:v>98.214746943032509</c:v>
                </c:pt>
                <c:pt idx="12">
                  <c:v>97.885482589901443</c:v>
                </c:pt>
                <c:pt idx="13">
                  <c:v>95.676107925401055</c:v>
                </c:pt>
                <c:pt idx="14">
                  <c:v>90.535925309097365</c:v>
                </c:pt>
                <c:pt idx="15">
                  <c:v>88.9297363342436</c:v>
                </c:pt>
                <c:pt idx="16">
                  <c:v>90.562541687466293</c:v>
                </c:pt>
                <c:pt idx="17">
                  <c:v>88.862322900758102</c:v>
                </c:pt>
                <c:pt idx="18">
                  <c:v>90.298773111580473</c:v>
                </c:pt>
                <c:pt idx="19">
                  <c:v>90.52687720672084</c:v>
                </c:pt>
                <c:pt idx="20">
                  <c:v>90.718463155937783</c:v>
                </c:pt>
                <c:pt idx="21">
                  <c:v>84.135827464756659</c:v>
                </c:pt>
                <c:pt idx="22">
                  <c:v>82.431347469719938</c:v>
                </c:pt>
                <c:pt idx="23">
                  <c:v>79.396527216986257</c:v>
                </c:pt>
                <c:pt idx="24">
                  <c:v>82.510564729082887</c:v>
                </c:pt>
                <c:pt idx="25">
                  <c:v>82.194893849484998</c:v>
                </c:pt>
                <c:pt idx="26">
                  <c:v>82.483528176517439</c:v>
                </c:pt>
                <c:pt idx="27">
                  <c:v>84.010901429329138</c:v>
                </c:pt>
                <c:pt idx="28">
                  <c:v>88.0093864644424</c:v>
                </c:pt>
                <c:pt idx="29">
                  <c:v>86.945833591043183</c:v>
                </c:pt>
                <c:pt idx="30">
                  <c:v>89.579974100739406</c:v>
                </c:pt>
                <c:pt idx="31">
                  <c:v>93.542814677244124</c:v>
                </c:pt>
                <c:pt idx="32" formatCode="0">
                  <c:v>101.95033037943455</c:v>
                </c:pt>
                <c:pt idx="33" formatCode="0">
                  <c:v>102.09818496126084</c:v>
                </c:pt>
                <c:pt idx="34" formatCode="0">
                  <c:v>103.18576950320075</c:v>
                </c:pt>
                <c:pt idx="35" formatCode="0">
                  <c:v>110.37223135121606</c:v>
                </c:pt>
                <c:pt idx="36" formatCode="0">
                  <c:v>114.10656858943609</c:v>
                </c:pt>
                <c:pt idx="37" formatCode="0">
                  <c:v>107.57555150175895</c:v>
                </c:pt>
                <c:pt idx="38" formatCode="0">
                  <c:v>108.53112356690112</c:v>
                </c:pt>
                <c:pt idx="39" formatCode="0">
                  <c:v>114.11390808139264</c:v>
                </c:pt>
                <c:pt idx="40" formatCode="0">
                  <c:v>118.84034347894843</c:v>
                </c:pt>
                <c:pt idx="41" formatCode="0">
                  <c:v>113.69213810254671</c:v>
                </c:pt>
                <c:pt idx="42" formatCode="0">
                  <c:v>109.63217004384224</c:v>
                </c:pt>
                <c:pt idx="43" formatCode="0">
                  <c:v>113.66004027916081</c:v>
                </c:pt>
                <c:pt idx="44" formatCode="0">
                  <c:v>105.0819689951978</c:v>
                </c:pt>
                <c:pt idx="45" formatCode="0">
                  <c:v>44.530935825849362</c:v>
                </c:pt>
                <c:pt idx="46" formatCode="0">
                  <c:v>98.197197092967841</c:v>
                </c:pt>
                <c:pt idx="47" formatCode="0">
                  <c:v>104.053909077691</c:v>
                </c:pt>
                <c:pt idx="48" formatCode="0">
                  <c:v>110.61957228516445</c:v>
                </c:pt>
                <c:pt idx="49" formatCode="0">
                  <c:v>107.23377664378751</c:v>
                </c:pt>
                <c:pt idx="50" formatCode="0">
                  <c:v>102.78760543569349</c:v>
                </c:pt>
                <c:pt idx="51" formatCode="0">
                  <c:v>107.56166644630632</c:v>
                </c:pt>
                <c:pt idx="52" formatCode="0">
                  <c:v>112.04472053032485</c:v>
                </c:pt>
                <c:pt idx="53" formatCode="0">
                  <c:v>103.42365851060745</c:v>
                </c:pt>
                <c:pt idx="54" formatCode="0">
                  <c:v>100.25337440062789</c:v>
                </c:pt>
                <c:pt idx="55" formatCode="0">
                  <c:v>106.59418984053107</c:v>
                </c:pt>
                <c:pt idx="56" formatCode="0">
                  <c:v>110.32052422608055</c:v>
                </c:pt>
                <c:pt idx="57" formatCode="0">
                  <c:v>104.23336243041693</c:v>
                </c:pt>
                <c:pt idx="58" formatCode="0">
                  <c:v>99.766316085359037</c:v>
                </c:pt>
                <c:pt idx="59" formatCode="0">
                  <c:v>102.51612512357629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3B-FA49-4B49-BC3E-1EBDC3C618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49917423"/>
        <c:axId val="949919919"/>
      </c:lineChart>
      <c:catAx>
        <c:axId val="86812127"/>
        <c:scaling>
          <c:orientation val="minMax"/>
        </c:scaling>
        <c:delete val="0"/>
        <c:axPos val="b"/>
        <c:numFmt formatCode="General" sourceLinked="1"/>
        <c:majorTickMark val="none"/>
        <c:minorTickMark val="out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r-FR"/>
          </a:p>
        </c:txPr>
        <c:crossAx val="86826687"/>
        <c:crossesAt val="-80"/>
        <c:auto val="1"/>
        <c:lblAlgn val="ctr"/>
        <c:lblOffset val="100"/>
        <c:noMultiLvlLbl val="0"/>
      </c:catAx>
      <c:valAx>
        <c:axId val="86826687"/>
        <c:scaling>
          <c:orientation val="minMax"/>
          <c:max val="1300"/>
          <c:min val="1000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prstDash val="sysDot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rgbClr val="00B05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sz="1200" b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Effectifs salariés (en milliers)</a:t>
                </a:r>
              </a:p>
            </c:rich>
          </c:tx>
          <c:layout>
            <c:manualLayout>
              <c:xMode val="edge"/>
              <c:yMode val="edge"/>
              <c:x val="1.2303713306198282E-3"/>
              <c:y val="0.2144208437682177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rgbClr val="00B050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r-FR"/>
          </a:p>
        </c:txPr>
        <c:crossAx val="86812127"/>
        <c:crosses val="autoZero"/>
        <c:crossBetween val="between"/>
      </c:valAx>
      <c:valAx>
        <c:axId val="949919919"/>
        <c:scaling>
          <c:orientation val="minMax"/>
          <c:max val="130"/>
          <c:min val="4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sz="120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Effectifs intérimaires ETP (en milliers)</a:t>
                </a:r>
                <a:endParaRPr lang="fr-FR" sz="1200">
                  <a:solidFill>
                    <a:srgbClr val="0070C0"/>
                  </a:solidFill>
                </a:endParaRPr>
              </a:p>
            </c:rich>
          </c:tx>
          <c:layout>
            <c:manualLayout>
              <c:xMode val="edge"/>
              <c:yMode val="edge"/>
              <c:x val="0.97275100534067149"/>
              <c:y val="0.1396982097912798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rgbClr val="0070C0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r-FR"/>
          </a:p>
        </c:txPr>
        <c:crossAx val="949917423"/>
        <c:crosses val="max"/>
        <c:crossBetween val="between"/>
        <c:majorUnit val="15"/>
      </c:valAx>
      <c:catAx>
        <c:axId val="94991742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49919919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7345565202339784E-2"/>
          <c:y val="5.0925925925925923E-2"/>
          <c:w val="0.88322912235957052"/>
          <c:h val="0.66020944915118651"/>
        </c:manualLayout>
      </c:layout>
      <c:lineChart>
        <c:grouping val="standard"/>
        <c:varyColors val="0"/>
        <c:ser>
          <c:idx val="1"/>
          <c:order val="0"/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poly"/>
            <c:order val="3"/>
            <c:dispRSqr val="0"/>
            <c:dispEq val="0"/>
          </c:trendline>
          <c:cat>
            <c:multiLvlStrRef>
              <c:f>'Créations et défaillances'!$AR$4:$AS$159</c:f>
              <c:multiLvlStrCache>
                <c:ptCount val="156"/>
                <c:lvl>
                  <c:pt idx="0">
                    <c:v>janv</c:v>
                  </c:pt>
                  <c:pt idx="1">
                    <c:v>févr</c:v>
                  </c:pt>
                  <c:pt idx="2">
                    <c:v>mars</c:v>
                  </c:pt>
                  <c:pt idx="3">
                    <c:v>avr</c:v>
                  </c:pt>
                  <c:pt idx="4">
                    <c:v>mai</c:v>
                  </c:pt>
                  <c:pt idx="5">
                    <c:v>juin</c:v>
                  </c:pt>
                  <c:pt idx="6">
                    <c:v>juil</c:v>
                  </c:pt>
                  <c:pt idx="7">
                    <c:v>août</c:v>
                  </c:pt>
                  <c:pt idx="8">
                    <c:v>sept</c:v>
                  </c:pt>
                  <c:pt idx="9">
                    <c:v>oct</c:v>
                  </c:pt>
                  <c:pt idx="10">
                    <c:v>nov</c:v>
                  </c:pt>
                  <c:pt idx="11">
                    <c:v>déc</c:v>
                  </c:pt>
                  <c:pt idx="12">
                    <c:v>janv</c:v>
                  </c:pt>
                  <c:pt idx="13">
                    <c:v>févr</c:v>
                  </c:pt>
                  <c:pt idx="14">
                    <c:v>mars</c:v>
                  </c:pt>
                  <c:pt idx="15">
                    <c:v>avr</c:v>
                  </c:pt>
                  <c:pt idx="16">
                    <c:v>mai</c:v>
                  </c:pt>
                  <c:pt idx="17">
                    <c:v>juin</c:v>
                  </c:pt>
                  <c:pt idx="18">
                    <c:v>juil</c:v>
                  </c:pt>
                  <c:pt idx="19">
                    <c:v>août</c:v>
                  </c:pt>
                  <c:pt idx="20">
                    <c:v>sept</c:v>
                  </c:pt>
                  <c:pt idx="21">
                    <c:v>oct</c:v>
                  </c:pt>
                  <c:pt idx="22">
                    <c:v>nov</c:v>
                  </c:pt>
                  <c:pt idx="23">
                    <c:v>déc</c:v>
                  </c:pt>
                  <c:pt idx="24">
                    <c:v>janv</c:v>
                  </c:pt>
                  <c:pt idx="25">
                    <c:v>févr</c:v>
                  </c:pt>
                  <c:pt idx="26">
                    <c:v>mars</c:v>
                  </c:pt>
                  <c:pt idx="27">
                    <c:v>avr</c:v>
                  </c:pt>
                  <c:pt idx="28">
                    <c:v>mai</c:v>
                  </c:pt>
                  <c:pt idx="29">
                    <c:v>juin</c:v>
                  </c:pt>
                  <c:pt idx="30">
                    <c:v>juil</c:v>
                  </c:pt>
                  <c:pt idx="31">
                    <c:v>août</c:v>
                  </c:pt>
                  <c:pt idx="32">
                    <c:v>sept</c:v>
                  </c:pt>
                  <c:pt idx="33">
                    <c:v>oct</c:v>
                  </c:pt>
                  <c:pt idx="34">
                    <c:v>nov</c:v>
                  </c:pt>
                  <c:pt idx="35">
                    <c:v>déc</c:v>
                  </c:pt>
                  <c:pt idx="36">
                    <c:v>janv</c:v>
                  </c:pt>
                  <c:pt idx="37">
                    <c:v>févr</c:v>
                  </c:pt>
                  <c:pt idx="38">
                    <c:v>mars</c:v>
                  </c:pt>
                  <c:pt idx="39">
                    <c:v>avr</c:v>
                  </c:pt>
                  <c:pt idx="40">
                    <c:v>mai</c:v>
                  </c:pt>
                  <c:pt idx="41">
                    <c:v>juin</c:v>
                  </c:pt>
                  <c:pt idx="42">
                    <c:v>juil</c:v>
                  </c:pt>
                  <c:pt idx="43">
                    <c:v>août</c:v>
                  </c:pt>
                  <c:pt idx="44">
                    <c:v>sept</c:v>
                  </c:pt>
                  <c:pt idx="45">
                    <c:v>oct</c:v>
                  </c:pt>
                  <c:pt idx="46">
                    <c:v>nov</c:v>
                  </c:pt>
                  <c:pt idx="47">
                    <c:v>déc</c:v>
                  </c:pt>
                  <c:pt idx="48">
                    <c:v>janv</c:v>
                  </c:pt>
                  <c:pt idx="49">
                    <c:v>févr</c:v>
                  </c:pt>
                  <c:pt idx="50">
                    <c:v>mars</c:v>
                  </c:pt>
                  <c:pt idx="51">
                    <c:v>avr</c:v>
                  </c:pt>
                  <c:pt idx="52">
                    <c:v>mai</c:v>
                  </c:pt>
                  <c:pt idx="53">
                    <c:v>juin</c:v>
                  </c:pt>
                  <c:pt idx="54">
                    <c:v>juil</c:v>
                  </c:pt>
                  <c:pt idx="55">
                    <c:v>août</c:v>
                  </c:pt>
                  <c:pt idx="56">
                    <c:v>sept</c:v>
                  </c:pt>
                  <c:pt idx="57">
                    <c:v>oct</c:v>
                  </c:pt>
                  <c:pt idx="58">
                    <c:v>nov</c:v>
                  </c:pt>
                  <c:pt idx="59">
                    <c:v>déc</c:v>
                  </c:pt>
                  <c:pt idx="60">
                    <c:v>janv</c:v>
                  </c:pt>
                  <c:pt idx="61">
                    <c:v>févr</c:v>
                  </c:pt>
                  <c:pt idx="62">
                    <c:v>mars</c:v>
                  </c:pt>
                  <c:pt idx="63">
                    <c:v>avr</c:v>
                  </c:pt>
                  <c:pt idx="64">
                    <c:v>mai</c:v>
                  </c:pt>
                  <c:pt idx="65">
                    <c:v>juin</c:v>
                  </c:pt>
                  <c:pt idx="66">
                    <c:v>juil</c:v>
                  </c:pt>
                  <c:pt idx="67">
                    <c:v>août</c:v>
                  </c:pt>
                  <c:pt idx="68">
                    <c:v>sept</c:v>
                  </c:pt>
                  <c:pt idx="69">
                    <c:v>oct</c:v>
                  </c:pt>
                  <c:pt idx="70">
                    <c:v>nov</c:v>
                  </c:pt>
                  <c:pt idx="71">
                    <c:v>déc</c:v>
                  </c:pt>
                  <c:pt idx="72">
                    <c:v>janv</c:v>
                  </c:pt>
                  <c:pt idx="73">
                    <c:v>févr</c:v>
                  </c:pt>
                  <c:pt idx="74">
                    <c:v>mars</c:v>
                  </c:pt>
                  <c:pt idx="75">
                    <c:v>avr</c:v>
                  </c:pt>
                  <c:pt idx="76">
                    <c:v>mai</c:v>
                  </c:pt>
                  <c:pt idx="77">
                    <c:v>juin</c:v>
                  </c:pt>
                  <c:pt idx="78">
                    <c:v>juil</c:v>
                  </c:pt>
                  <c:pt idx="79">
                    <c:v>août</c:v>
                  </c:pt>
                  <c:pt idx="80">
                    <c:v>sept</c:v>
                  </c:pt>
                  <c:pt idx="81">
                    <c:v>oct</c:v>
                  </c:pt>
                  <c:pt idx="82">
                    <c:v>nov</c:v>
                  </c:pt>
                  <c:pt idx="83">
                    <c:v>déc</c:v>
                  </c:pt>
                  <c:pt idx="84">
                    <c:v>janv</c:v>
                  </c:pt>
                  <c:pt idx="85">
                    <c:v>févr</c:v>
                  </c:pt>
                  <c:pt idx="86">
                    <c:v>mars</c:v>
                  </c:pt>
                  <c:pt idx="87">
                    <c:v>avr</c:v>
                  </c:pt>
                  <c:pt idx="88">
                    <c:v>mai</c:v>
                  </c:pt>
                  <c:pt idx="89">
                    <c:v>juin</c:v>
                  </c:pt>
                  <c:pt idx="90">
                    <c:v>juil</c:v>
                  </c:pt>
                  <c:pt idx="91">
                    <c:v>août</c:v>
                  </c:pt>
                  <c:pt idx="92">
                    <c:v>sept</c:v>
                  </c:pt>
                  <c:pt idx="93">
                    <c:v>oct</c:v>
                  </c:pt>
                  <c:pt idx="94">
                    <c:v>nov</c:v>
                  </c:pt>
                  <c:pt idx="95">
                    <c:v>déc</c:v>
                  </c:pt>
                  <c:pt idx="96">
                    <c:v>janv</c:v>
                  </c:pt>
                  <c:pt idx="97">
                    <c:v>févr</c:v>
                  </c:pt>
                  <c:pt idx="98">
                    <c:v>mars</c:v>
                  </c:pt>
                  <c:pt idx="99">
                    <c:v>avr</c:v>
                  </c:pt>
                  <c:pt idx="100">
                    <c:v>mai</c:v>
                  </c:pt>
                  <c:pt idx="101">
                    <c:v>juin</c:v>
                  </c:pt>
                  <c:pt idx="102">
                    <c:v>juil</c:v>
                  </c:pt>
                  <c:pt idx="103">
                    <c:v>août</c:v>
                  </c:pt>
                  <c:pt idx="104">
                    <c:v>sept</c:v>
                  </c:pt>
                  <c:pt idx="105">
                    <c:v>oct</c:v>
                  </c:pt>
                  <c:pt idx="106">
                    <c:v>nov</c:v>
                  </c:pt>
                  <c:pt idx="107">
                    <c:v>déc</c:v>
                  </c:pt>
                  <c:pt idx="108">
                    <c:v>janv</c:v>
                  </c:pt>
                  <c:pt idx="109">
                    <c:v>févr</c:v>
                  </c:pt>
                  <c:pt idx="110">
                    <c:v>mars</c:v>
                  </c:pt>
                  <c:pt idx="111">
                    <c:v>avr</c:v>
                  </c:pt>
                  <c:pt idx="112">
                    <c:v>mai</c:v>
                  </c:pt>
                  <c:pt idx="113">
                    <c:v>juin</c:v>
                  </c:pt>
                  <c:pt idx="114">
                    <c:v>juil</c:v>
                  </c:pt>
                  <c:pt idx="115">
                    <c:v>août</c:v>
                  </c:pt>
                  <c:pt idx="116">
                    <c:v>sept</c:v>
                  </c:pt>
                  <c:pt idx="117">
                    <c:v>oct</c:v>
                  </c:pt>
                  <c:pt idx="118">
                    <c:v>nov</c:v>
                  </c:pt>
                  <c:pt idx="119">
                    <c:v>déc</c:v>
                  </c:pt>
                  <c:pt idx="120">
                    <c:v>janv</c:v>
                  </c:pt>
                  <c:pt idx="121">
                    <c:v>févr</c:v>
                  </c:pt>
                  <c:pt idx="122">
                    <c:v>mars</c:v>
                  </c:pt>
                  <c:pt idx="123">
                    <c:v>avr</c:v>
                  </c:pt>
                  <c:pt idx="124">
                    <c:v>mai</c:v>
                  </c:pt>
                  <c:pt idx="125">
                    <c:v>juin</c:v>
                  </c:pt>
                  <c:pt idx="126">
                    <c:v>juil</c:v>
                  </c:pt>
                  <c:pt idx="127">
                    <c:v>août</c:v>
                  </c:pt>
                  <c:pt idx="128">
                    <c:v>sept</c:v>
                  </c:pt>
                  <c:pt idx="129">
                    <c:v>oct</c:v>
                  </c:pt>
                  <c:pt idx="130">
                    <c:v>nov</c:v>
                  </c:pt>
                  <c:pt idx="131">
                    <c:v>déc</c:v>
                  </c:pt>
                  <c:pt idx="132">
                    <c:v>janv</c:v>
                  </c:pt>
                  <c:pt idx="133">
                    <c:v>févr</c:v>
                  </c:pt>
                  <c:pt idx="134">
                    <c:v>mars</c:v>
                  </c:pt>
                  <c:pt idx="135">
                    <c:v>avr</c:v>
                  </c:pt>
                  <c:pt idx="136">
                    <c:v>mai</c:v>
                  </c:pt>
                  <c:pt idx="137">
                    <c:v>juin</c:v>
                  </c:pt>
                  <c:pt idx="138">
                    <c:v>juil</c:v>
                  </c:pt>
                  <c:pt idx="139">
                    <c:v>août</c:v>
                  </c:pt>
                  <c:pt idx="140">
                    <c:v>sept</c:v>
                  </c:pt>
                  <c:pt idx="141">
                    <c:v>oct</c:v>
                  </c:pt>
                  <c:pt idx="142">
                    <c:v>nov</c:v>
                  </c:pt>
                  <c:pt idx="143">
                    <c:v>déc</c:v>
                  </c:pt>
                  <c:pt idx="144">
                    <c:v>janv</c:v>
                  </c:pt>
                  <c:pt idx="145">
                    <c:v>févr</c:v>
                  </c:pt>
                  <c:pt idx="146">
                    <c:v>mars</c:v>
                  </c:pt>
                  <c:pt idx="147">
                    <c:v>avr</c:v>
                  </c:pt>
                  <c:pt idx="148">
                    <c:v>mai</c:v>
                  </c:pt>
                  <c:pt idx="149">
                    <c:v>juin</c:v>
                  </c:pt>
                  <c:pt idx="150">
                    <c:v>juil</c:v>
                  </c:pt>
                  <c:pt idx="151">
                    <c:v>août</c:v>
                  </c:pt>
                  <c:pt idx="152">
                    <c:v>sept</c:v>
                  </c:pt>
                  <c:pt idx="153">
                    <c:v>oct</c:v>
                  </c:pt>
                  <c:pt idx="154">
                    <c:v>nov</c:v>
                  </c:pt>
                  <c:pt idx="155">
                    <c:v>déc</c:v>
                  </c:pt>
                </c:lvl>
                <c:lvl>
                  <c:pt idx="0">
                    <c:v>2012</c:v>
                  </c:pt>
                  <c:pt idx="12">
                    <c:v>2013</c:v>
                  </c:pt>
                  <c:pt idx="24">
                    <c:v>2014</c:v>
                  </c:pt>
                  <c:pt idx="36">
                    <c:v>2015</c:v>
                  </c:pt>
                  <c:pt idx="48">
                    <c:v>2016</c:v>
                  </c:pt>
                  <c:pt idx="60">
                    <c:v>2017</c:v>
                  </c:pt>
                  <c:pt idx="72">
                    <c:v>2018</c:v>
                  </c:pt>
                  <c:pt idx="84">
                    <c:v>2019</c:v>
                  </c:pt>
                  <c:pt idx="96">
                    <c:v>2020</c:v>
                  </c:pt>
                  <c:pt idx="108">
                    <c:v>2021</c:v>
                  </c:pt>
                  <c:pt idx="120">
                    <c:v>2022</c:v>
                  </c:pt>
                  <c:pt idx="132">
                    <c:v>2023</c:v>
                  </c:pt>
                  <c:pt idx="144">
                    <c:v>2024</c:v>
                  </c:pt>
                </c:lvl>
              </c:multiLvlStrCache>
            </c:multiLvlStrRef>
          </c:cat>
          <c:val>
            <c:numRef>
              <c:f>'Créations et défaillances'!$BF$4:$BF$159</c:f>
              <c:numCache>
                <c:formatCode>General</c:formatCode>
                <c:ptCount val="156"/>
                <c:pt idx="2" formatCode="#,##0">
                  <c:v>4106</c:v>
                </c:pt>
                <c:pt idx="3" formatCode="#,##0">
                  <c:v>3804</c:v>
                </c:pt>
                <c:pt idx="4" formatCode="#,##0">
                  <c:v>3639</c:v>
                </c:pt>
                <c:pt idx="5" formatCode="#,##0">
                  <c:v>3469</c:v>
                </c:pt>
                <c:pt idx="6" formatCode="#,##0">
                  <c:v>3559</c:v>
                </c:pt>
                <c:pt idx="7" formatCode="#,##0">
                  <c:v>2861</c:v>
                </c:pt>
                <c:pt idx="8" formatCode="#,##0">
                  <c:v>2958</c:v>
                </c:pt>
                <c:pt idx="9" formatCode="#,##0">
                  <c:v>3257</c:v>
                </c:pt>
                <c:pt idx="10" formatCode="#,##0">
                  <c:v>4043</c:v>
                </c:pt>
                <c:pt idx="11" formatCode="#,##0">
                  <c:v>3930</c:v>
                </c:pt>
                <c:pt idx="12" formatCode="#,##0">
                  <c:v>3796</c:v>
                </c:pt>
                <c:pt idx="13" formatCode="#,##0">
                  <c:v>3909</c:v>
                </c:pt>
                <c:pt idx="14" formatCode="#,##0">
                  <c:v>4088</c:v>
                </c:pt>
                <c:pt idx="15" formatCode="#,##0">
                  <c:v>4029</c:v>
                </c:pt>
                <c:pt idx="16" formatCode="#,##0">
                  <c:v>3839</c:v>
                </c:pt>
                <c:pt idx="17" formatCode="#,##0">
                  <c:v>3694</c:v>
                </c:pt>
                <c:pt idx="18" formatCode="#,##0">
                  <c:v>3668</c:v>
                </c:pt>
                <c:pt idx="19" formatCode="#,##0">
                  <c:v>2929</c:v>
                </c:pt>
                <c:pt idx="20" formatCode="#,##0">
                  <c:v>3116</c:v>
                </c:pt>
                <c:pt idx="21" formatCode="#,##0">
                  <c:v>3360</c:v>
                </c:pt>
                <c:pt idx="22" formatCode="#,##0">
                  <c:v>4201</c:v>
                </c:pt>
                <c:pt idx="23" formatCode="#,##0">
                  <c:v>3902</c:v>
                </c:pt>
                <c:pt idx="24" formatCode="#,##0">
                  <c:v>3728</c:v>
                </c:pt>
                <c:pt idx="25" formatCode="#,##0">
                  <c:v>3807</c:v>
                </c:pt>
                <c:pt idx="26" formatCode="#,##0">
                  <c:v>4079</c:v>
                </c:pt>
                <c:pt idx="27" formatCode="#,##0">
                  <c:v>3983</c:v>
                </c:pt>
                <c:pt idx="28" formatCode="#,##0">
                  <c:v>3747</c:v>
                </c:pt>
                <c:pt idx="29" formatCode="#,##0">
                  <c:v>3679</c:v>
                </c:pt>
                <c:pt idx="30" formatCode="#,##0">
                  <c:v>3744</c:v>
                </c:pt>
                <c:pt idx="31" formatCode="#,##0">
                  <c:v>3048</c:v>
                </c:pt>
                <c:pt idx="32" formatCode="#,##0">
                  <c:v>3198</c:v>
                </c:pt>
                <c:pt idx="33" formatCode="#,##0">
                  <c:v>3386</c:v>
                </c:pt>
                <c:pt idx="34" formatCode="#,##0">
                  <c:v>4245</c:v>
                </c:pt>
                <c:pt idx="35" formatCode="#,##0">
                  <c:v>3764</c:v>
                </c:pt>
                <c:pt idx="36" formatCode="#,##0">
                  <c:v>3808</c:v>
                </c:pt>
                <c:pt idx="37" formatCode="#,##0">
                  <c:v>3959</c:v>
                </c:pt>
                <c:pt idx="38" formatCode="#,##0">
                  <c:v>4537</c:v>
                </c:pt>
                <c:pt idx="39" formatCode="#,##0">
                  <c:v>4285</c:v>
                </c:pt>
                <c:pt idx="40" formatCode="#,##0">
                  <c:v>3626</c:v>
                </c:pt>
                <c:pt idx="41" formatCode="#,##0">
                  <c:v>3527</c:v>
                </c:pt>
                <c:pt idx="42" formatCode="#,##0">
                  <c:v>3357</c:v>
                </c:pt>
                <c:pt idx="43" formatCode="#,##0">
                  <c:v>2957</c:v>
                </c:pt>
                <c:pt idx="44" formatCode="#,##0">
                  <c:v>2966</c:v>
                </c:pt>
                <c:pt idx="45" formatCode="#,##0">
                  <c:v>3142</c:v>
                </c:pt>
                <c:pt idx="46" formatCode="#,##0">
                  <c:v>4044</c:v>
                </c:pt>
                <c:pt idx="47" formatCode="#,##0">
                  <c:v>3713</c:v>
                </c:pt>
                <c:pt idx="48" formatCode="#,##0">
                  <c:v>3629</c:v>
                </c:pt>
                <c:pt idx="49" formatCode="#,##0">
                  <c:v>3575</c:v>
                </c:pt>
                <c:pt idx="50" formatCode="#,##0">
                  <c:v>3793</c:v>
                </c:pt>
                <c:pt idx="51" formatCode="#,##0">
                  <c:v>3633</c:v>
                </c:pt>
                <c:pt idx="52" formatCode="#,##0">
                  <c:v>3530</c:v>
                </c:pt>
                <c:pt idx="53" formatCode="#,##0">
                  <c:v>3396</c:v>
                </c:pt>
                <c:pt idx="54" formatCode="#,##0">
                  <c:v>3244</c:v>
                </c:pt>
                <c:pt idx="55" formatCode="#,##0">
                  <c:v>2450</c:v>
                </c:pt>
                <c:pt idx="56" formatCode="#,##0">
                  <c:v>2451</c:v>
                </c:pt>
                <c:pt idx="57" formatCode="#,##0">
                  <c:v>2668</c:v>
                </c:pt>
                <c:pt idx="58" formatCode="#,##0">
                  <c:v>3425</c:v>
                </c:pt>
                <c:pt idx="59" formatCode="#,##0">
                  <c:v>3042</c:v>
                </c:pt>
                <c:pt idx="60" formatCode="#,##0">
                  <c:v>2985</c:v>
                </c:pt>
                <c:pt idx="61" formatCode="#,##0">
                  <c:v>3010</c:v>
                </c:pt>
                <c:pt idx="62" formatCode="#,##0">
                  <c:v>3437</c:v>
                </c:pt>
                <c:pt idx="63" formatCode="#,##0">
                  <c:v>3245</c:v>
                </c:pt>
                <c:pt idx="64" formatCode="#,##0">
                  <c:v>3172</c:v>
                </c:pt>
                <c:pt idx="65" formatCode="#,##0">
                  <c:v>2896</c:v>
                </c:pt>
                <c:pt idx="66" formatCode="#,##0">
                  <c:v>2842</c:v>
                </c:pt>
                <c:pt idx="67" formatCode="#,##0">
                  <c:v>2120</c:v>
                </c:pt>
                <c:pt idx="68" formatCode="#,##0">
                  <c:v>2198</c:v>
                </c:pt>
                <c:pt idx="69" formatCode="#,##0">
                  <c:v>2466</c:v>
                </c:pt>
                <c:pt idx="70" formatCode="#,##0">
                  <c:v>3179</c:v>
                </c:pt>
                <c:pt idx="71" formatCode="#,##0">
                  <c:v>2956</c:v>
                </c:pt>
                <c:pt idx="72" formatCode="#,##0">
                  <c:v>2905</c:v>
                </c:pt>
                <c:pt idx="73" formatCode="#,##0">
                  <c:v>2835</c:v>
                </c:pt>
                <c:pt idx="74" formatCode="#,##0">
                  <c:v>3025</c:v>
                </c:pt>
                <c:pt idx="75" formatCode="#,##0">
                  <c:v>2883</c:v>
                </c:pt>
                <c:pt idx="76" formatCode="#,##0">
                  <c:v>2856</c:v>
                </c:pt>
                <c:pt idx="77" formatCode="#,##0">
                  <c:v>2849</c:v>
                </c:pt>
                <c:pt idx="78" formatCode="#,##0">
                  <c:v>2815</c:v>
                </c:pt>
                <c:pt idx="79" formatCode="#,##0">
                  <c:v>2188</c:v>
                </c:pt>
                <c:pt idx="80" formatCode="#,##0">
                  <c:v>2283</c:v>
                </c:pt>
                <c:pt idx="81" formatCode="#,##0">
                  <c:v>2597</c:v>
                </c:pt>
                <c:pt idx="82" formatCode="#,##0">
                  <c:v>3326</c:v>
                </c:pt>
                <c:pt idx="83" formatCode="#,##0">
                  <c:v>3061</c:v>
                </c:pt>
                <c:pt idx="84" formatCode="#,##0">
                  <c:v>2985</c:v>
                </c:pt>
                <c:pt idx="85" formatCode="#,##0">
                  <c:v>2838</c:v>
                </c:pt>
                <c:pt idx="86" formatCode="#,##0">
                  <c:v>2926</c:v>
                </c:pt>
                <c:pt idx="87" formatCode="#,##0">
                  <c:v>2791</c:v>
                </c:pt>
                <c:pt idx="88" formatCode="#,##0">
                  <c:v>2815</c:v>
                </c:pt>
                <c:pt idx="89" formatCode="#,##0">
                  <c:v>2766</c:v>
                </c:pt>
                <c:pt idx="90" formatCode="#,##0">
                  <c:v>2663</c:v>
                </c:pt>
                <c:pt idx="91" formatCode="#,##0">
                  <c:v>2024</c:v>
                </c:pt>
                <c:pt idx="92" formatCode="#,##0">
                  <c:v>2077</c:v>
                </c:pt>
                <c:pt idx="93" formatCode="#,##0">
                  <c:v>2270</c:v>
                </c:pt>
                <c:pt idx="94" formatCode="#,##0">
                  <c:v>2926</c:v>
                </c:pt>
                <c:pt idx="95" formatCode="#,##0">
                  <c:v>2748</c:v>
                </c:pt>
                <c:pt idx="96" formatCode="#,##0">
                  <c:v>2580</c:v>
                </c:pt>
                <c:pt idx="97" formatCode="#,##0">
                  <c:v>2412</c:v>
                </c:pt>
                <c:pt idx="98" formatCode="#,##0">
                  <c:v>2197</c:v>
                </c:pt>
                <c:pt idx="99" formatCode="#,##0">
                  <c:v>1507</c:v>
                </c:pt>
                <c:pt idx="100" formatCode="#,##0">
                  <c:v>1015</c:v>
                </c:pt>
                <c:pt idx="101" formatCode="#,##0">
                  <c:v>1008</c:v>
                </c:pt>
                <c:pt idx="102" formatCode="#,##0">
                  <c:v>1278</c:v>
                </c:pt>
                <c:pt idx="103" formatCode="#,##0">
                  <c:v>1119</c:v>
                </c:pt>
                <c:pt idx="104" formatCode="#,##0">
                  <c:v>1132</c:v>
                </c:pt>
                <c:pt idx="105" formatCode="#,##0">
                  <c:v>1197</c:v>
                </c:pt>
                <c:pt idx="106" formatCode="#,##0">
                  <c:v>1641</c:v>
                </c:pt>
                <c:pt idx="107" formatCode="#,##0">
                  <c:v>1475</c:v>
                </c:pt>
                <c:pt idx="108" formatCode="#,##0">
                  <c:v>1483</c:v>
                </c:pt>
                <c:pt idx="109" formatCode="#,##0">
                  <c:v>1340</c:v>
                </c:pt>
                <c:pt idx="110" formatCode="#,##0">
                  <c:v>1513</c:v>
                </c:pt>
                <c:pt idx="111" formatCode="#,##0">
                  <c:v>1397</c:v>
                </c:pt>
                <c:pt idx="112" formatCode="#,##0">
                  <c:v>1458</c:v>
                </c:pt>
                <c:pt idx="113" formatCode="#,##0">
                  <c:v>1392</c:v>
                </c:pt>
                <c:pt idx="114" formatCode="#,##0">
                  <c:v>1352</c:v>
                </c:pt>
                <c:pt idx="115" formatCode="#,##0">
                  <c:v>1008</c:v>
                </c:pt>
                <c:pt idx="116" formatCode="#,##0">
                  <c:v>1081</c:v>
                </c:pt>
                <c:pt idx="117" formatCode="#,##0">
                  <c:v>1265</c:v>
                </c:pt>
                <c:pt idx="118" formatCode="#,##0">
                  <c:v>1761</c:v>
                </c:pt>
                <c:pt idx="119" formatCode="#,##0">
                  <c:v>1659</c:v>
                </c:pt>
                <c:pt idx="120" formatCode="#,##0">
                  <c:v>1687</c:v>
                </c:pt>
                <c:pt idx="121" formatCode="#,##0">
                  <c:v>1671</c:v>
                </c:pt>
                <c:pt idx="122" formatCode="#,##0">
                  <c:v>1898</c:v>
                </c:pt>
                <c:pt idx="123" formatCode="#,##0">
                  <c:v>1850</c:v>
                </c:pt>
                <c:pt idx="124" formatCode="#,##0">
                  <c:v>1845</c:v>
                </c:pt>
                <c:pt idx="125" formatCode="#,##0">
                  <c:v>1881</c:v>
                </c:pt>
                <c:pt idx="126" formatCode="#,##0">
                  <c:v>1995</c:v>
                </c:pt>
                <c:pt idx="127" formatCode="#,##0">
                  <c:v>1653</c:v>
                </c:pt>
                <c:pt idx="128" formatCode="#,##0">
                  <c:v>1747</c:v>
                </c:pt>
                <c:pt idx="129" formatCode="#,##0">
                  <c:v>1885</c:v>
                </c:pt>
                <c:pt idx="130" formatCode="#,##0">
                  <c:v>2468</c:v>
                </c:pt>
                <c:pt idx="131" formatCode="#,##0">
                  <c:v>2333</c:v>
                </c:pt>
                <c:pt idx="132" formatCode="#,##0">
                  <c:v>2434</c:v>
                </c:pt>
                <c:pt idx="133" formatCode="#,##0">
                  <c:v>2408</c:v>
                </c:pt>
                <c:pt idx="134" formatCode="#,##0">
                  <c:v>2741</c:v>
                </c:pt>
                <c:pt idx="135" formatCode="#,##0">
                  <c:v>2620</c:v>
                </c:pt>
                <c:pt idx="136" formatCode="#,##0">
                  <c:v>2670</c:v>
                </c:pt>
                <c:pt idx="137" formatCode="#,##0">
                  <c:v>2556</c:v>
                </c:pt>
                <c:pt idx="138" formatCode="#,##0">
                  <c:v>2676</c:v>
                </c:pt>
                <c:pt idx="139" formatCode="#,##0">
                  <c:v>2113</c:v>
                </c:pt>
                <c:pt idx="140" formatCode="#,##0">
                  <c:v>2301</c:v>
                </c:pt>
                <c:pt idx="141" formatCode="#,##0">
                  <c:v>2639</c:v>
                </c:pt>
                <c:pt idx="142" formatCode="#,##0">
                  <c:v>3564</c:v>
                </c:pt>
                <c:pt idx="143" formatCode="#,##0">
                  <c:v>3479</c:v>
                </c:pt>
                <c:pt idx="144" formatCode="#,##0">
                  <c:v>3415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D97F-450B-9714-B32A963B11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6812127"/>
        <c:axId val="86826687"/>
      </c:lineChart>
      <c:catAx>
        <c:axId val="86812127"/>
        <c:scaling>
          <c:orientation val="minMax"/>
        </c:scaling>
        <c:delete val="0"/>
        <c:axPos val="b"/>
        <c:numFmt formatCode="General" sourceLinked="1"/>
        <c:majorTickMark val="none"/>
        <c:minorTickMark val="out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r-FR"/>
          </a:p>
        </c:txPr>
        <c:crossAx val="86826687"/>
        <c:crossesAt val="-80"/>
        <c:auto val="1"/>
        <c:lblAlgn val="ctr"/>
        <c:lblOffset val="100"/>
        <c:noMultiLvlLbl val="0"/>
      </c:catAx>
      <c:valAx>
        <c:axId val="86826687"/>
        <c:scaling>
          <c:orientation val="minMax"/>
          <c:max val="5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prstDash val="sysDot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sz="1200" b="0">
                    <a:latin typeface="Arial" panose="020B0604020202020204" pitchFamily="34" charset="0"/>
                    <a:cs typeface="Arial" panose="020B0604020202020204" pitchFamily="34" charset="0"/>
                  </a:rPr>
                  <a:t>En  cumul</a:t>
                </a:r>
                <a:r>
                  <a:rPr lang="fr-FR" sz="1200" b="0" baseline="0">
                    <a:latin typeface="Arial" panose="020B0604020202020204" pitchFamily="34" charset="0"/>
                    <a:cs typeface="Arial" panose="020B0604020202020204" pitchFamily="34" charset="0"/>
                  </a:rPr>
                  <a:t> sur trois mois</a:t>
                </a:r>
                <a:endParaRPr lang="fr-FR" sz="1200" b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7.2925463996557837E-3"/>
              <c:y val="3.6664271864309185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r-FR"/>
          </a:p>
        </c:txPr>
        <c:crossAx val="86812127"/>
        <c:crosses val="autoZero"/>
        <c:crossBetween val="between"/>
        <c:majorUnit val="10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44575950070612E-2"/>
          <c:y val="5.0925925925925923E-2"/>
          <c:w val="0.88999869975549661"/>
          <c:h val="0.64193453759456542"/>
        </c:manualLayout>
      </c:layout>
      <c:lineChart>
        <c:grouping val="standard"/>
        <c:varyColors val="0"/>
        <c:ser>
          <c:idx val="0"/>
          <c:order val="0"/>
          <c:tx>
            <c:strRef>
              <c:f>Macroéconomie!$N$3</c:f>
              <c:strCache>
                <c:ptCount val="1"/>
                <c:pt idx="0">
                  <c:v>PIB</c:v>
                </c:pt>
              </c:strCache>
            </c:strRef>
          </c:tx>
          <c:spPr>
            <a:ln w="28575" cap="rnd">
              <a:solidFill>
                <a:schemeClr val="tx1"/>
              </a:solidFill>
              <a:prstDash val="solid"/>
              <a:round/>
            </a:ln>
            <a:effectLst/>
          </c:spPr>
          <c:marker>
            <c:symbol val="none"/>
          </c:marker>
          <c:dPt>
            <c:idx val="41"/>
            <c:marker>
              <c:symbol val="none"/>
            </c:marker>
            <c:bubble3D val="0"/>
            <c:spPr>
              <a:ln w="28575" cap="rnd">
                <a:solidFill>
                  <a:schemeClr val="tx1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5CA6-48C5-B4F7-409E5484579A}"/>
              </c:ext>
            </c:extLst>
          </c:dPt>
          <c:dPt>
            <c:idx val="42"/>
            <c:marker>
              <c:symbol val="none"/>
            </c:marker>
            <c:bubble3D val="0"/>
            <c:spPr>
              <a:ln w="28575" cap="rnd">
                <a:solidFill>
                  <a:schemeClr val="tx1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5CA6-48C5-B4F7-409E5484579A}"/>
              </c:ext>
            </c:extLst>
          </c:dPt>
          <c:dPt>
            <c:idx val="43"/>
            <c:marker>
              <c:symbol val="none"/>
            </c:marker>
            <c:bubble3D val="0"/>
            <c:spPr>
              <a:ln w="28575" cap="rnd">
                <a:solidFill>
                  <a:schemeClr val="tx1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5CA6-48C5-B4F7-409E5484579A}"/>
              </c:ext>
            </c:extLst>
          </c:dPt>
          <c:dPt>
            <c:idx val="44"/>
            <c:marker>
              <c:symbol val="none"/>
            </c:marker>
            <c:bubble3D val="0"/>
            <c:spPr>
              <a:ln w="28575" cap="rnd">
                <a:solidFill>
                  <a:schemeClr val="tx1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5CA6-48C5-B4F7-409E5484579A}"/>
              </c:ext>
            </c:extLst>
          </c:dPt>
          <c:dPt>
            <c:idx val="45"/>
            <c:marker>
              <c:symbol val="none"/>
            </c:marker>
            <c:bubble3D val="0"/>
            <c:spPr>
              <a:ln w="28575" cap="rnd">
                <a:solidFill>
                  <a:schemeClr val="tx1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5CA6-48C5-B4F7-409E5484579A}"/>
              </c:ext>
            </c:extLst>
          </c:dPt>
          <c:dPt>
            <c:idx val="46"/>
            <c:marker>
              <c:symbol val="none"/>
            </c:marker>
            <c:bubble3D val="0"/>
            <c:spPr>
              <a:ln w="28575" cap="rnd">
                <a:solidFill>
                  <a:schemeClr val="tx1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B-5CA6-48C5-B4F7-409E5484579A}"/>
              </c:ext>
            </c:extLst>
          </c:dPt>
          <c:dPt>
            <c:idx val="47"/>
            <c:marker>
              <c:symbol val="none"/>
            </c:marker>
            <c:bubble3D val="0"/>
            <c:spPr>
              <a:ln w="28575" cap="rnd">
                <a:solidFill>
                  <a:schemeClr val="tx1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D-5CA6-48C5-B4F7-409E5484579A}"/>
              </c:ext>
            </c:extLst>
          </c:dPt>
          <c:dPt>
            <c:idx val="48"/>
            <c:marker>
              <c:symbol val="none"/>
            </c:marker>
            <c:bubble3D val="0"/>
            <c:spPr>
              <a:ln w="28575" cap="rnd">
                <a:solidFill>
                  <a:schemeClr val="tx1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F-5CA6-48C5-B4F7-409E5484579A}"/>
              </c:ext>
            </c:extLst>
          </c:dPt>
          <c:dPt>
            <c:idx val="49"/>
            <c:marker>
              <c:symbol val="none"/>
            </c:marker>
            <c:bubble3D val="0"/>
            <c:spPr>
              <a:ln w="28575" cap="rnd">
                <a:solidFill>
                  <a:schemeClr val="tx1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1-5CA6-48C5-B4F7-409E5484579A}"/>
              </c:ext>
            </c:extLst>
          </c:dPt>
          <c:dPt>
            <c:idx val="52"/>
            <c:marker>
              <c:symbol val="none"/>
            </c:marker>
            <c:bubble3D val="0"/>
            <c:spPr>
              <a:ln w="28575" cap="rnd">
                <a:solidFill>
                  <a:schemeClr val="tx1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3-5CA6-48C5-B4F7-409E5484579A}"/>
              </c:ext>
            </c:extLst>
          </c:dPt>
          <c:dPt>
            <c:idx val="53"/>
            <c:marker>
              <c:symbol val="none"/>
            </c:marker>
            <c:bubble3D val="0"/>
            <c:spPr>
              <a:ln w="28575" cap="rnd">
                <a:solidFill>
                  <a:schemeClr val="tx1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5-5CA6-48C5-B4F7-409E5484579A}"/>
              </c:ext>
            </c:extLst>
          </c:dPt>
          <c:dPt>
            <c:idx val="54"/>
            <c:marker>
              <c:symbol val="none"/>
            </c:marker>
            <c:bubble3D val="0"/>
            <c:spPr>
              <a:ln w="28575" cap="rnd">
                <a:solidFill>
                  <a:schemeClr val="tx1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7-5CA6-48C5-B4F7-409E5484579A}"/>
              </c:ext>
            </c:extLst>
          </c:dPt>
          <c:dPt>
            <c:idx val="55"/>
            <c:marker>
              <c:symbol val="none"/>
            </c:marker>
            <c:bubble3D val="0"/>
            <c:spPr>
              <a:ln w="28575" cap="rnd">
                <a:solidFill>
                  <a:schemeClr val="tx1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9-5CA6-48C5-B4F7-409E5484579A}"/>
              </c:ext>
            </c:extLst>
          </c:dPt>
          <c:dPt>
            <c:idx val="60"/>
            <c:marker>
              <c:symbol val="none"/>
            </c:marker>
            <c:bubble3D val="0"/>
            <c:spPr>
              <a:ln w="28575" cap="rnd">
                <a:solidFill>
                  <a:schemeClr val="tx1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B-5CA6-48C5-B4F7-409E5484579A}"/>
              </c:ext>
            </c:extLst>
          </c:dPt>
          <c:dPt>
            <c:idx val="61"/>
            <c:marker>
              <c:symbol val="none"/>
            </c:marker>
            <c:bubble3D val="0"/>
            <c:spPr>
              <a:ln w="28575" cap="rnd">
                <a:solidFill>
                  <a:schemeClr val="tx1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D-5CA6-48C5-B4F7-409E5484579A}"/>
              </c:ext>
            </c:extLst>
          </c:dPt>
          <c:dPt>
            <c:idx val="64"/>
            <c:marker>
              <c:symbol val="none"/>
            </c:marker>
            <c:bubble3D val="0"/>
            <c:spPr>
              <a:ln w="28575" cap="rnd">
                <a:solidFill>
                  <a:schemeClr val="tx1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F-5CA6-48C5-B4F7-409E5484579A}"/>
              </c:ext>
            </c:extLst>
          </c:dPt>
          <c:dPt>
            <c:idx val="65"/>
            <c:marker>
              <c:symbol val="none"/>
            </c:marker>
            <c:bubble3D val="0"/>
            <c:spPr>
              <a:ln w="28575" cap="rnd">
                <a:solidFill>
                  <a:schemeClr val="tx1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1-5CA6-48C5-B4F7-409E5484579A}"/>
              </c:ext>
            </c:extLst>
          </c:dPt>
          <c:cat>
            <c:multiLvlStrRef>
              <c:f>Macroéconomie!$A$76:$B$143</c:f>
              <c:multiLvlStrCache>
                <c:ptCount val="68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  <c:pt idx="52">
                    <c:v>T1</c:v>
                  </c:pt>
                  <c:pt idx="53">
                    <c:v>T2</c:v>
                  </c:pt>
                  <c:pt idx="54">
                    <c:v>T3</c:v>
                  </c:pt>
                  <c:pt idx="55">
                    <c:v>T4</c:v>
                  </c:pt>
                  <c:pt idx="56">
                    <c:v>T1</c:v>
                  </c:pt>
                  <c:pt idx="57">
                    <c:v>T2</c:v>
                  </c:pt>
                  <c:pt idx="58">
                    <c:v>T3</c:v>
                  </c:pt>
                  <c:pt idx="59">
                    <c:v>T4</c:v>
                  </c:pt>
                  <c:pt idx="60">
                    <c:v>T1</c:v>
                  </c:pt>
                  <c:pt idx="61">
                    <c:v>T2</c:v>
                  </c:pt>
                  <c:pt idx="62">
                    <c:v>T3</c:v>
                  </c:pt>
                  <c:pt idx="63">
                    <c:v>T4</c:v>
                  </c:pt>
                  <c:pt idx="64">
                    <c:v>T1</c:v>
                  </c:pt>
                  <c:pt idx="65">
                    <c:v>T2</c:v>
                  </c:pt>
                  <c:pt idx="66">
                    <c:v>T3</c:v>
                  </c:pt>
                  <c:pt idx="67">
                    <c:v>T4</c:v>
                  </c:pt>
                </c:lvl>
                <c:lvl>
                  <c:pt idx="0">
                    <c:v>2008</c:v>
                  </c:pt>
                  <c:pt idx="4">
                    <c:v>2009</c:v>
                  </c:pt>
                  <c:pt idx="8">
                    <c:v>2010</c:v>
                  </c:pt>
                  <c:pt idx="12">
                    <c:v>2011</c:v>
                  </c:pt>
                  <c:pt idx="16">
                    <c:v>2012</c:v>
                  </c:pt>
                  <c:pt idx="20">
                    <c:v>2013</c:v>
                  </c:pt>
                  <c:pt idx="24">
                    <c:v>2014</c:v>
                  </c:pt>
                  <c:pt idx="28">
                    <c:v>2015</c:v>
                  </c:pt>
                  <c:pt idx="32">
                    <c:v>2016</c:v>
                  </c:pt>
                  <c:pt idx="36">
                    <c:v>2017</c:v>
                  </c:pt>
                  <c:pt idx="40">
                    <c:v>2018</c:v>
                  </c:pt>
                  <c:pt idx="44">
                    <c:v>2019</c:v>
                  </c:pt>
                  <c:pt idx="48">
                    <c:v>2020</c:v>
                  </c:pt>
                  <c:pt idx="52">
                    <c:v>2021</c:v>
                  </c:pt>
                  <c:pt idx="56">
                    <c:v>2022</c:v>
                  </c:pt>
                  <c:pt idx="60">
                    <c:v>2023</c:v>
                  </c:pt>
                  <c:pt idx="64">
                    <c:v>2024</c:v>
                  </c:pt>
                </c:lvl>
              </c:multiLvlStrCache>
            </c:multiLvlStrRef>
          </c:cat>
          <c:val>
            <c:numRef>
              <c:f>Macroéconomie!$N$76:$N$143</c:f>
              <c:numCache>
                <c:formatCode>0.0</c:formatCode>
                <c:ptCount val="68"/>
                <c:pt idx="0">
                  <c:v>100</c:v>
                </c:pt>
                <c:pt idx="1">
                  <c:v>99.405943606477578</c:v>
                </c:pt>
                <c:pt idx="2">
                  <c:v>99.278917463432435</c:v>
                </c:pt>
                <c:pt idx="3">
                  <c:v>97.782366945819945</c:v>
                </c:pt>
                <c:pt idx="4">
                  <c:v>96.100791821646169</c:v>
                </c:pt>
                <c:pt idx="5">
                  <c:v>96.119047075736489</c:v>
                </c:pt>
                <c:pt idx="6">
                  <c:v>96.196822064517107</c:v>
                </c:pt>
                <c:pt idx="7">
                  <c:v>97.01754786299432</c:v>
                </c:pt>
                <c:pt idx="8">
                  <c:v>97.276734439297485</c:v>
                </c:pt>
                <c:pt idx="9">
                  <c:v>97.763921532832839</c:v>
                </c:pt>
                <c:pt idx="10">
                  <c:v>98.361971263187513</c:v>
                </c:pt>
                <c:pt idx="11">
                  <c:v>98.966866713826064</c:v>
                </c:pt>
                <c:pt idx="12">
                  <c:v>100.01825525409032</c:v>
                </c:pt>
                <c:pt idx="13">
                  <c:v>99.990682214058069</c:v>
                </c:pt>
                <c:pt idx="14">
                  <c:v>100.42861815332893</c:v>
                </c:pt>
                <c:pt idx="15">
                  <c:v>100.68019837376112</c:v>
                </c:pt>
                <c:pt idx="16">
                  <c:v>100.62942594832244</c:v>
                </c:pt>
                <c:pt idx="17">
                  <c:v>100.53453665883214</c:v>
                </c:pt>
                <c:pt idx="18">
                  <c:v>100.77432702766431</c:v>
                </c:pt>
                <c:pt idx="19">
                  <c:v>100.6383634164708</c:v>
                </c:pt>
                <c:pt idx="20">
                  <c:v>100.65737930614821</c:v>
                </c:pt>
                <c:pt idx="21">
                  <c:v>101.39462534894157</c:v>
                </c:pt>
                <c:pt idx="22">
                  <c:v>101.29650335820611</c:v>
                </c:pt>
                <c:pt idx="23">
                  <c:v>102.03603130776077</c:v>
                </c:pt>
                <c:pt idx="24">
                  <c:v>101.98620967680596</c:v>
                </c:pt>
                <c:pt idx="25">
                  <c:v>102.08128912519302</c:v>
                </c:pt>
                <c:pt idx="26">
                  <c:v>102.658041059109</c:v>
                </c:pt>
                <c:pt idx="27">
                  <c:v>102.56429272299934</c:v>
                </c:pt>
                <c:pt idx="28">
                  <c:v>103.11004875674114</c:v>
                </c:pt>
                <c:pt idx="29">
                  <c:v>103.27814922148949</c:v>
                </c:pt>
                <c:pt idx="30">
                  <c:v>103.49435988712168</c:v>
                </c:pt>
                <c:pt idx="31">
                  <c:v>103.70125276681195</c:v>
                </c:pt>
                <c:pt idx="32">
                  <c:v>104.34360952011501</c:v>
                </c:pt>
                <c:pt idx="33">
                  <c:v>103.95207235165705</c:v>
                </c:pt>
                <c:pt idx="34">
                  <c:v>104.35863207296018</c:v>
                </c:pt>
                <c:pt idx="35">
                  <c:v>104.99014976914711</c:v>
                </c:pt>
                <c:pt idx="36">
                  <c:v>105.64924050536628</c:v>
                </c:pt>
                <c:pt idx="37">
                  <c:v>106.57360290258542</c:v>
                </c:pt>
                <c:pt idx="38">
                  <c:v>107.52915135887548</c:v>
                </c:pt>
                <c:pt idx="39">
                  <c:v>108.16979668210759</c:v>
                </c:pt>
                <c:pt idx="40">
                  <c:v>108.15325285808822</c:v>
                </c:pt>
                <c:pt idx="41">
                  <c:v>108.64082026941715</c:v>
                </c:pt>
                <c:pt idx="42">
                  <c:v>109.15558040298474</c:v>
                </c:pt>
                <c:pt idx="43">
                  <c:v>109.75077774988782</c:v>
                </c:pt>
                <c:pt idx="44">
                  <c:v>110.50894127132632</c:v>
                </c:pt>
                <c:pt idx="45">
                  <c:v>111.2195650685713</c:v>
                </c:pt>
                <c:pt idx="46">
                  <c:v>111.33194897656482</c:v>
                </c:pt>
                <c:pt idx="47">
                  <c:v>110.86777110953915</c:v>
                </c:pt>
                <c:pt idx="48">
                  <c:v>104.99414310597936</c:v>
                </c:pt>
                <c:pt idx="49">
                  <c:v>91.189557994660348</c:v>
                </c:pt>
                <c:pt idx="50">
                  <c:v>107.17507549308202</c:v>
                </c:pt>
                <c:pt idx="51">
                  <c:v>106.48156599654672</c:v>
                </c:pt>
                <c:pt idx="52">
                  <c:v>106.5323384219854</c:v>
                </c:pt>
                <c:pt idx="53">
                  <c:v>107.45460907134</c:v>
                </c:pt>
                <c:pt idx="54">
                  <c:v>110.65707505191338</c:v>
                </c:pt>
                <c:pt idx="55">
                  <c:v>111.27946512105515</c:v>
                </c:pt>
                <c:pt idx="56">
                  <c:v>111.13912785523583</c:v>
                </c:pt>
                <c:pt idx="57">
                  <c:v>111.52077676106154</c:v>
                </c:pt>
                <c:pt idx="58">
                  <c:v>112.16370399105493</c:v>
                </c:pt>
                <c:pt idx="59">
                  <c:v>112.11198077113238</c:v>
                </c:pt>
                <c:pt idx="60">
                  <c:v>112.16655637450654</c:v>
                </c:pt>
                <c:pt idx="61">
                  <c:v>112.87299667602248</c:v>
                </c:pt>
                <c:pt idx="62">
                  <c:v>112.86006587104185</c:v>
                </c:pt>
                <c:pt idx="63">
                  <c:v>112.91920528793862</c:v>
                </c:pt>
                <c:pt idx="64">
                  <c:v>113.1450436985145</c:v>
                </c:pt>
                <c:pt idx="65">
                  <c:v>113.37133378591153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22-5CA6-48C5-B4F7-409E5484579A}"/>
            </c:ext>
          </c:extLst>
        </c:ser>
        <c:ser>
          <c:idx val="1"/>
          <c:order val="1"/>
          <c:tx>
            <c:strRef>
              <c:f>Macroéconomie!$O$3</c:f>
              <c:strCache>
                <c:ptCount val="1"/>
                <c:pt idx="0">
                  <c:v>Dépenses de consommation des ménages</c:v>
                </c:pt>
              </c:strCache>
            </c:strRef>
          </c:tx>
          <c:spPr>
            <a:ln w="28575" cap="rnd">
              <a:solidFill>
                <a:srgbClr val="FF0000"/>
              </a:solidFill>
              <a:prstDash val="solid"/>
              <a:round/>
            </a:ln>
            <a:effectLst/>
          </c:spPr>
          <c:marker>
            <c:symbol val="none"/>
          </c:marker>
          <c:dPt>
            <c:idx val="41"/>
            <c:marker>
              <c:symbol val="none"/>
            </c:marker>
            <c:bubble3D val="0"/>
            <c:spPr>
              <a:ln w="28575" cap="rnd">
                <a:solidFill>
                  <a:srgbClr val="FF000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4-5CA6-48C5-B4F7-409E5484579A}"/>
              </c:ext>
            </c:extLst>
          </c:dPt>
          <c:dPt>
            <c:idx val="42"/>
            <c:marker>
              <c:symbol val="none"/>
            </c:marker>
            <c:bubble3D val="0"/>
            <c:spPr>
              <a:ln w="28575" cap="rnd">
                <a:solidFill>
                  <a:srgbClr val="FF000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6-5CA6-48C5-B4F7-409E5484579A}"/>
              </c:ext>
            </c:extLst>
          </c:dPt>
          <c:dPt>
            <c:idx val="43"/>
            <c:marker>
              <c:symbol val="none"/>
            </c:marker>
            <c:bubble3D val="0"/>
            <c:spPr>
              <a:ln w="28575" cap="rnd">
                <a:solidFill>
                  <a:srgbClr val="FF000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8-5CA6-48C5-B4F7-409E5484579A}"/>
              </c:ext>
            </c:extLst>
          </c:dPt>
          <c:dPt>
            <c:idx val="44"/>
            <c:marker>
              <c:symbol val="none"/>
            </c:marker>
            <c:bubble3D val="0"/>
            <c:spPr>
              <a:ln w="28575" cap="rnd">
                <a:solidFill>
                  <a:srgbClr val="FF000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A-5CA6-48C5-B4F7-409E5484579A}"/>
              </c:ext>
            </c:extLst>
          </c:dPt>
          <c:dPt>
            <c:idx val="45"/>
            <c:marker>
              <c:symbol val="none"/>
            </c:marker>
            <c:bubble3D val="0"/>
            <c:spPr>
              <a:ln w="28575" cap="rnd">
                <a:solidFill>
                  <a:srgbClr val="FF000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C-5CA6-48C5-B4F7-409E5484579A}"/>
              </c:ext>
            </c:extLst>
          </c:dPt>
          <c:dPt>
            <c:idx val="46"/>
            <c:marker>
              <c:symbol val="none"/>
            </c:marker>
            <c:bubble3D val="0"/>
            <c:spPr>
              <a:ln w="28575" cap="rnd">
                <a:solidFill>
                  <a:srgbClr val="FF000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E-5CA6-48C5-B4F7-409E5484579A}"/>
              </c:ext>
            </c:extLst>
          </c:dPt>
          <c:dPt>
            <c:idx val="47"/>
            <c:marker>
              <c:symbol val="none"/>
            </c:marker>
            <c:bubble3D val="0"/>
            <c:spPr>
              <a:ln w="28575" cap="rnd">
                <a:solidFill>
                  <a:srgbClr val="FF000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30-5CA6-48C5-B4F7-409E5484579A}"/>
              </c:ext>
            </c:extLst>
          </c:dPt>
          <c:dPt>
            <c:idx val="48"/>
            <c:marker>
              <c:symbol val="none"/>
            </c:marker>
            <c:bubble3D val="0"/>
            <c:spPr>
              <a:ln w="28575" cap="rnd">
                <a:solidFill>
                  <a:srgbClr val="FF000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32-5CA6-48C5-B4F7-409E5484579A}"/>
              </c:ext>
            </c:extLst>
          </c:dPt>
          <c:dPt>
            <c:idx val="49"/>
            <c:marker>
              <c:symbol val="none"/>
            </c:marker>
            <c:bubble3D val="0"/>
            <c:spPr>
              <a:ln w="28575" cap="rnd">
                <a:solidFill>
                  <a:srgbClr val="FF000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34-5CA6-48C5-B4F7-409E5484579A}"/>
              </c:ext>
            </c:extLst>
          </c:dPt>
          <c:dPt>
            <c:idx val="52"/>
            <c:marker>
              <c:symbol val="none"/>
            </c:marker>
            <c:bubble3D val="0"/>
            <c:spPr>
              <a:ln w="28575" cap="rnd">
                <a:solidFill>
                  <a:srgbClr val="FF000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36-5CA6-48C5-B4F7-409E5484579A}"/>
              </c:ext>
            </c:extLst>
          </c:dPt>
          <c:dPt>
            <c:idx val="53"/>
            <c:marker>
              <c:symbol val="none"/>
            </c:marker>
            <c:bubble3D val="0"/>
            <c:spPr>
              <a:ln w="28575" cap="rnd">
                <a:solidFill>
                  <a:srgbClr val="FF000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38-5CA6-48C5-B4F7-409E5484579A}"/>
              </c:ext>
            </c:extLst>
          </c:dPt>
          <c:dPt>
            <c:idx val="54"/>
            <c:marker>
              <c:symbol val="none"/>
            </c:marker>
            <c:bubble3D val="0"/>
            <c:spPr>
              <a:ln w="28575" cap="rnd">
                <a:solidFill>
                  <a:srgbClr val="FF000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3A-5CA6-48C5-B4F7-409E5484579A}"/>
              </c:ext>
            </c:extLst>
          </c:dPt>
          <c:dPt>
            <c:idx val="55"/>
            <c:marker>
              <c:symbol val="none"/>
            </c:marker>
            <c:bubble3D val="0"/>
            <c:spPr>
              <a:ln w="28575" cap="rnd">
                <a:solidFill>
                  <a:srgbClr val="FF000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3C-5CA6-48C5-B4F7-409E5484579A}"/>
              </c:ext>
            </c:extLst>
          </c:dPt>
          <c:dPt>
            <c:idx val="60"/>
            <c:marker>
              <c:symbol val="none"/>
            </c:marker>
            <c:bubble3D val="0"/>
            <c:spPr>
              <a:ln w="28575" cap="rnd">
                <a:solidFill>
                  <a:srgbClr val="FF000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3E-5CA6-48C5-B4F7-409E5484579A}"/>
              </c:ext>
            </c:extLst>
          </c:dPt>
          <c:dPt>
            <c:idx val="61"/>
            <c:marker>
              <c:symbol val="none"/>
            </c:marker>
            <c:bubble3D val="0"/>
            <c:spPr>
              <a:ln w="28575" cap="rnd">
                <a:solidFill>
                  <a:srgbClr val="FF000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40-5CA6-48C5-B4F7-409E5484579A}"/>
              </c:ext>
            </c:extLst>
          </c:dPt>
          <c:dPt>
            <c:idx val="64"/>
            <c:marker>
              <c:symbol val="none"/>
            </c:marker>
            <c:bubble3D val="0"/>
            <c:spPr>
              <a:ln w="28575" cap="rnd">
                <a:solidFill>
                  <a:srgbClr val="FF0000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42-5CA6-48C5-B4F7-409E5484579A}"/>
              </c:ext>
            </c:extLst>
          </c:dPt>
          <c:dPt>
            <c:idx val="65"/>
            <c:marker>
              <c:symbol val="none"/>
            </c:marker>
            <c:bubble3D val="0"/>
            <c:spPr>
              <a:ln w="28575" cap="rnd">
                <a:solidFill>
                  <a:srgbClr val="FF0000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44-5CA6-48C5-B4F7-409E5484579A}"/>
              </c:ext>
            </c:extLst>
          </c:dPt>
          <c:cat>
            <c:multiLvlStrRef>
              <c:f>Macroéconomie!$A$76:$B$143</c:f>
              <c:multiLvlStrCache>
                <c:ptCount val="68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  <c:pt idx="52">
                    <c:v>T1</c:v>
                  </c:pt>
                  <c:pt idx="53">
                    <c:v>T2</c:v>
                  </c:pt>
                  <c:pt idx="54">
                    <c:v>T3</c:v>
                  </c:pt>
                  <c:pt idx="55">
                    <c:v>T4</c:v>
                  </c:pt>
                  <c:pt idx="56">
                    <c:v>T1</c:v>
                  </c:pt>
                  <c:pt idx="57">
                    <c:v>T2</c:v>
                  </c:pt>
                  <c:pt idx="58">
                    <c:v>T3</c:v>
                  </c:pt>
                  <c:pt idx="59">
                    <c:v>T4</c:v>
                  </c:pt>
                  <c:pt idx="60">
                    <c:v>T1</c:v>
                  </c:pt>
                  <c:pt idx="61">
                    <c:v>T2</c:v>
                  </c:pt>
                  <c:pt idx="62">
                    <c:v>T3</c:v>
                  </c:pt>
                  <c:pt idx="63">
                    <c:v>T4</c:v>
                  </c:pt>
                  <c:pt idx="64">
                    <c:v>T1</c:v>
                  </c:pt>
                  <c:pt idx="65">
                    <c:v>T2</c:v>
                  </c:pt>
                  <c:pt idx="66">
                    <c:v>T3</c:v>
                  </c:pt>
                  <c:pt idx="67">
                    <c:v>T4</c:v>
                  </c:pt>
                </c:lvl>
                <c:lvl>
                  <c:pt idx="0">
                    <c:v>2008</c:v>
                  </c:pt>
                  <c:pt idx="4">
                    <c:v>2009</c:v>
                  </c:pt>
                  <c:pt idx="8">
                    <c:v>2010</c:v>
                  </c:pt>
                  <c:pt idx="12">
                    <c:v>2011</c:v>
                  </c:pt>
                  <c:pt idx="16">
                    <c:v>2012</c:v>
                  </c:pt>
                  <c:pt idx="20">
                    <c:v>2013</c:v>
                  </c:pt>
                  <c:pt idx="24">
                    <c:v>2014</c:v>
                  </c:pt>
                  <c:pt idx="28">
                    <c:v>2015</c:v>
                  </c:pt>
                  <c:pt idx="32">
                    <c:v>2016</c:v>
                  </c:pt>
                  <c:pt idx="36">
                    <c:v>2017</c:v>
                  </c:pt>
                  <c:pt idx="40">
                    <c:v>2018</c:v>
                  </c:pt>
                  <c:pt idx="44">
                    <c:v>2019</c:v>
                  </c:pt>
                  <c:pt idx="48">
                    <c:v>2020</c:v>
                  </c:pt>
                  <c:pt idx="52">
                    <c:v>2021</c:v>
                  </c:pt>
                  <c:pt idx="56">
                    <c:v>2022</c:v>
                  </c:pt>
                  <c:pt idx="60">
                    <c:v>2023</c:v>
                  </c:pt>
                  <c:pt idx="64">
                    <c:v>2024</c:v>
                  </c:pt>
                </c:lvl>
              </c:multiLvlStrCache>
            </c:multiLvlStrRef>
          </c:cat>
          <c:val>
            <c:numRef>
              <c:f>Macroéconomie!$O$76:$O$143</c:f>
              <c:numCache>
                <c:formatCode>0.0</c:formatCode>
                <c:ptCount val="68"/>
                <c:pt idx="0">
                  <c:v>100</c:v>
                </c:pt>
                <c:pt idx="1">
                  <c:v>100.0165656164066</c:v>
                </c:pt>
                <c:pt idx="2">
                  <c:v>100.08172370760583</c:v>
                </c:pt>
                <c:pt idx="3">
                  <c:v>99.742680758484354</c:v>
                </c:pt>
                <c:pt idx="4">
                  <c:v>99.532849617334264</c:v>
                </c:pt>
                <c:pt idx="5">
                  <c:v>100.13399743048885</c:v>
                </c:pt>
                <c:pt idx="6">
                  <c:v>100.16528803925682</c:v>
                </c:pt>
                <c:pt idx="7">
                  <c:v>101.11063254885936</c:v>
                </c:pt>
                <c:pt idx="8">
                  <c:v>101.2821787098698</c:v>
                </c:pt>
                <c:pt idx="9">
                  <c:v>101.36868803999309</c:v>
                </c:pt>
                <c:pt idx="10">
                  <c:v>102.01032958214152</c:v>
                </c:pt>
                <c:pt idx="11">
                  <c:v>103.09961089207685</c:v>
                </c:pt>
                <c:pt idx="12">
                  <c:v>103.79794365481673</c:v>
                </c:pt>
                <c:pt idx="13">
                  <c:v>102.07254267486849</c:v>
                </c:pt>
                <c:pt idx="14">
                  <c:v>102.16236512827309</c:v>
                </c:pt>
                <c:pt idx="15">
                  <c:v>101.85277216387445</c:v>
                </c:pt>
                <c:pt idx="16">
                  <c:v>102.00701645886021</c:v>
                </c:pt>
                <c:pt idx="17">
                  <c:v>102.00223083634276</c:v>
                </c:pt>
                <c:pt idx="18">
                  <c:v>102.08248204471244</c:v>
                </c:pt>
                <c:pt idx="19">
                  <c:v>102.23230884198981</c:v>
                </c:pt>
                <c:pt idx="20">
                  <c:v>102.21243010230188</c:v>
                </c:pt>
                <c:pt idx="21">
                  <c:v>102.57429678958354</c:v>
                </c:pt>
                <c:pt idx="22">
                  <c:v>102.61479051857742</c:v>
                </c:pt>
                <c:pt idx="23">
                  <c:v>103.08709464856966</c:v>
                </c:pt>
                <c:pt idx="24">
                  <c:v>102.620680515522</c:v>
                </c:pt>
                <c:pt idx="25">
                  <c:v>103.30760140918177</c:v>
                </c:pt>
                <c:pt idx="26">
                  <c:v>103.60099688198287</c:v>
                </c:pt>
                <c:pt idx="27">
                  <c:v>104.25957216534695</c:v>
                </c:pt>
                <c:pt idx="28">
                  <c:v>104.71788755259584</c:v>
                </c:pt>
                <c:pt idx="29">
                  <c:v>104.76795252662463</c:v>
                </c:pt>
                <c:pt idx="30">
                  <c:v>105.14638483031287</c:v>
                </c:pt>
                <c:pt idx="31">
                  <c:v>105.02269489447703</c:v>
                </c:pt>
                <c:pt idx="32">
                  <c:v>106.2367705146753</c:v>
                </c:pt>
                <c:pt idx="33">
                  <c:v>106.39506418256046</c:v>
                </c:pt>
                <c:pt idx="34">
                  <c:v>106.46095852337777</c:v>
                </c:pt>
                <c:pt idx="35">
                  <c:v>107.26162998302945</c:v>
                </c:pt>
                <c:pt idx="36">
                  <c:v>107.56975044819194</c:v>
                </c:pt>
                <c:pt idx="37">
                  <c:v>108.19261762507961</c:v>
                </c:pt>
                <c:pt idx="38">
                  <c:v>108.81474855234919</c:v>
                </c:pt>
                <c:pt idx="39">
                  <c:v>108.80075980960585</c:v>
                </c:pt>
                <c:pt idx="40">
                  <c:v>109.26091582089991</c:v>
                </c:pt>
                <c:pt idx="41">
                  <c:v>109.28742080715045</c:v>
                </c:pt>
                <c:pt idx="42">
                  <c:v>109.57603065743412</c:v>
                </c:pt>
                <c:pt idx="43">
                  <c:v>109.71628620967653</c:v>
                </c:pt>
                <c:pt idx="44">
                  <c:v>110.85084687112318</c:v>
                </c:pt>
                <c:pt idx="45">
                  <c:v>111.60881585292678</c:v>
                </c:pt>
                <c:pt idx="46">
                  <c:v>111.5933546109473</c:v>
                </c:pt>
                <c:pt idx="47">
                  <c:v>111.58378336591237</c:v>
                </c:pt>
                <c:pt idx="48">
                  <c:v>105.88410694761951</c:v>
                </c:pt>
                <c:pt idx="49">
                  <c:v>93.747768243345234</c:v>
                </c:pt>
                <c:pt idx="50">
                  <c:v>111.10816611263884</c:v>
                </c:pt>
                <c:pt idx="51">
                  <c:v>105.11178109826356</c:v>
                </c:pt>
                <c:pt idx="52">
                  <c:v>105.70667078966454</c:v>
                </c:pt>
                <c:pt idx="53">
                  <c:v>106.95571826672114</c:v>
                </c:pt>
                <c:pt idx="54">
                  <c:v>112.09842184894367</c:v>
                </c:pt>
                <c:pt idx="55">
                  <c:v>112.26113301453725</c:v>
                </c:pt>
                <c:pt idx="56">
                  <c:v>110.79710064900404</c:v>
                </c:pt>
                <c:pt idx="57">
                  <c:v>111.53224589264744</c:v>
                </c:pt>
                <c:pt idx="58">
                  <c:v>112.14222870121885</c:v>
                </c:pt>
                <c:pt idx="59">
                  <c:v>111.7133632986928</c:v>
                </c:pt>
                <c:pt idx="60">
                  <c:v>111.95227629975668</c:v>
                </c:pt>
                <c:pt idx="61">
                  <c:v>111.96626504250003</c:v>
                </c:pt>
                <c:pt idx="62">
                  <c:v>112.5081447613999</c:v>
                </c:pt>
                <c:pt idx="63">
                  <c:v>112.51882038086194</c:v>
                </c:pt>
                <c:pt idx="64">
                  <c:v>113.19393330314711</c:v>
                </c:pt>
                <c:pt idx="65">
                  <c:v>113.6467090363597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45-5CA6-48C5-B4F7-409E5484579A}"/>
            </c:ext>
          </c:extLst>
        </c:ser>
        <c:ser>
          <c:idx val="2"/>
          <c:order val="2"/>
          <c:tx>
            <c:strRef>
              <c:f>Macroéconomie!$P$3</c:f>
              <c:strCache>
                <c:ptCount val="1"/>
                <c:pt idx="0">
                  <c:v>Dépenses des administrations publiques</c:v>
                </c:pt>
              </c:strCache>
            </c:strRef>
          </c:tx>
          <c:spPr>
            <a:ln w="28575" cap="rnd">
              <a:solidFill>
                <a:srgbClr val="FFC000"/>
              </a:solidFill>
              <a:prstDash val="solid"/>
              <a:round/>
            </a:ln>
            <a:effectLst/>
          </c:spPr>
          <c:marker>
            <c:symbol val="none"/>
          </c:marker>
          <c:dPt>
            <c:idx val="41"/>
            <c:marker>
              <c:symbol val="none"/>
            </c:marker>
            <c:bubble3D val="0"/>
            <c:spPr>
              <a:ln w="28575" cap="rnd">
                <a:solidFill>
                  <a:srgbClr val="FFC00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47-5CA6-48C5-B4F7-409E5484579A}"/>
              </c:ext>
            </c:extLst>
          </c:dPt>
          <c:dPt>
            <c:idx val="42"/>
            <c:marker>
              <c:symbol val="none"/>
            </c:marker>
            <c:bubble3D val="0"/>
            <c:spPr>
              <a:ln w="28575" cap="rnd">
                <a:solidFill>
                  <a:srgbClr val="FFC00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49-5CA6-48C5-B4F7-409E5484579A}"/>
              </c:ext>
            </c:extLst>
          </c:dPt>
          <c:dPt>
            <c:idx val="43"/>
            <c:marker>
              <c:symbol val="none"/>
            </c:marker>
            <c:bubble3D val="0"/>
            <c:spPr>
              <a:ln w="28575" cap="rnd">
                <a:solidFill>
                  <a:srgbClr val="FFC00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4B-5CA6-48C5-B4F7-409E5484579A}"/>
              </c:ext>
            </c:extLst>
          </c:dPt>
          <c:dPt>
            <c:idx val="44"/>
            <c:marker>
              <c:symbol val="none"/>
            </c:marker>
            <c:bubble3D val="0"/>
            <c:spPr>
              <a:ln w="28575" cap="rnd">
                <a:solidFill>
                  <a:srgbClr val="FFC00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4D-5CA6-48C5-B4F7-409E5484579A}"/>
              </c:ext>
            </c:extLst>
          </c:dPt>
          <c:dPt>
            <c:idx val="45"/>
            <c:marker>
              <c:symbol val="none"/>
            </c:marker>
            <c:bubble3D val="0"/>
            <c:spPr>
              <a:ln w="28575" cap="rnd">
                <a:solidFill>
                  <a:srgbClr val="FFC00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4F-5CA6-48C5-B4F7-409E5484579A}"/>
              </c:ext>
            </c:extLst>
          </c:dPt>
          <c:dPt>
            <c:idx val="46"/>
            <c:marker>
              <c:symbol val="none"/>
            </c:marker>
            <c:bubble3D val="0"/>
            <c:spPr>
              <a:ln w="28575" cap="rnd">
                <a:solidFill>
                  <a:srgbClr val="FFC00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51-5CA6-48C5-B4F7-409E5484579A}"/>
              </c:ext>
            </c:extLst>
          </c:dPt>
          <c:dPt>
            <c:idx val="47"/>
            <c:marker>
              <c:symbol val="none"/>
            </c:marker>
            <c:bubble3D val="0"/>
            <c:spPr>
              <a:ln w="28575" cap="rnd">
                <a:solidFill>
                  <a:srgbClr val="FFC00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53-5CA6-48C5-B4F7-409E5484579A}"/>
              </c:ext>
            </c:extLst>
          </c:dPt>
          <c:dPt>
            <c:idx val="48"/>
            <c:marker>
              <c:symbol val="none"/>
            </c:marker>
            <c:bubble3D val="0"/>
            <c:spPr>
              <a:ln w="28575" cap="rnd">
                <a:solidFill>
                  <a:srgbClr val="FFC00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55-5CA6-48C5-B4F7-409E5484579A}"/>
              </c:ext>
            </c:extLst>
          </c:dPt>
          <c:dPt>
            <c:idx val="49"/>
            <c:marker>
              <c:symbol val="none"/>
            </c:marker>
            <c:bubble3D val="0"/>
            <c:spPr>
              <a:ln w="28575" cap="rnd">
                <a:solidFill>
                  <a:srgbClr val="FFC00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57-5CA6-48C5-B4F7-409E5484579A}"/>
              </c:ext>
            </c:extLst>
          </c:dPt>
          <c:dPt>
            <c:idx val="52"/>
            <c:marker>
              <c:symbol val="none"/>
            </c:marker>
            <c:bubble3D val="0"/>
            <c:spPr>
              <a:ln w="28575" cap="rnd">
                <a:solidFill>
                  <a:srgbClr val="FFC00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59-5CA6-48C5-B4F7-409E5484579A}"/>
              </c:ext>
            </c:extLst>
          </c:dPt>
          <c:dPt>
            <c:idx val="53"/>
            <c:marker>
              <c:symbol val="none"/>
            </c:marker>
            <c:bubble3D val="0"/>
            <c:spPr>
              <a:ln w="28575" cap="rnd">
                <a:solidFill>
                  <a:srgbClr val="FFC00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5B-5CA6-48C5-B4F7-409E5484579A}"/>
              </c:ext>
            </c:extLst>
          </c:dPt>
          <c:dPt>
            <c:idx val="54"/>
            <c:marker>
              <c:symbol val="none"/>
            </c:marker>
            <c:bubble3D val="0"/>
            <c:spPr>
              <a:ln w="28575" cap="rnd">
                <a:solidFill>
                  <a:srgbClr val="FFC00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5D-5CA6-48C5-B4F7-409E5484579A}"/>
              </c:ext>
            </c:extLst>
          </c:dPt>
          <c:dPt>
            <c:idx val="55"/>
            <c:marker>
              <c:symbol val="none"/>
            </c:marker>
            <c:bubble3D val="0"/>
            <c:spPr>
              <a:ln w="28575" cap="rnd">
                <a:solidFill>
                  <a:srgbClr val="FFC00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5F-5CA6-48C5-B4F7-409E5484579A}"/>
              </c:ext>
            </c:extLst>
          </c:dPt>
          <c:dPt>
            <c:idx val="60"/>
            <c:marker>
              <c:symbol val="none"/>
            </c:marker>
            <c:bubble3D val="0"/>
            <c:spPr>
              <a:ln w="28575" cap="rnd">
                <a:solidFill>
                  <a:srgbClr val="FFC00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61-5CA6-48C5-B4F7-409E5484579A}"/>
              </c:ext>
            </c:extLst>
          </c:dPt>
          <c:dPt>
            <c:idx val="61"/>
            <c:marker>
              <c:symbol val="none"/>
            </c:marker>
            <c:bubble3D val="0"/>
            <c:spPr>
              <a:ln w="28575" cap="rnd">
                <a:solidFill>
                  <a:srgbClr val="FFC00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63-5CA6-48C5-B4F7-409E5484579A}"/>
              </c:ext>
            </c:extLst>
          </c:dPt>
          <c:dPt>
            <c:idx val="64"/>
            <c:marker>
              <c:symbol val="none"/>
            </c:marker>
            <c:bubble3D val="0"/>
            <c:spPr>
              <a:ln w="28575" cap="rnd">
                <a:solidFill>
                  <a:srgbClr val="FFC000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65-5CA6-48C5-B4F7-409E5484579A}"/>
              </c:ext>
            </c:extLst>
          </c:dPt>
          <c:dPt>
            <c:idx val="65"/>
            <c:marker>
              <c:symbol val="none"/>
            </c:marker>
            <c:bubble3D val="0"/>
            <c:spPr>
              <a:ln w="28575" cap="rnd">
                <a:solidFill>
                  <a:srgbClr val="FFC000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67-5CA6-48C5-B4F7-409E5484579A}"/>
              </c:ext>
            </c:extLst>
          </c:dPt>
          <c:cat>
            <c:multiLvlStrRef>
              <c:f>Macroéconomie!$A$76:$B$143</c:f>
              <c:multiLvlStrCache>
                <c:ptCount val="68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  <c:pt idx="52">
                    <c:v>T1</c:v>
                  </c:pt>
                  <c:pt idx="53">
                    <c:v>T2</c:v>
                  </c:pt>
                  <c:pt idx="54">
                    <c:v>T3</c:v>
                  </c:pt>
                  <c:pt idx="55">
                    <c:v>T4</c:v>
                  </c:pt>
                  <c:pt idx="56">
                    <c:v>T1</c:v>
                  </c:pt>
                  <c:pt idx="57">
                    <c:v>T2</c:v>
                  </c:pt>
                  <c:pt idx="58">
                    <c:v>T3</c:v>
                  </c:pt>
                  <c:pt idx="59">
                    <c:v>T4</c:v>
                  </c:pt>
                  <c:pt idx="60">
                    <c:v>T1</c:v>
                  </c:pt>
                  <c:pt idx="61">
                    <c:v>T2</c:v>
                  </c:pt>
                  <c:pt idx="62">
                    <c:v>T3</c:v>
                  </c:pt>
                  <c:pt idx="63">
                    <c:v>T4</c:v>
                  </c:pt>
                  <c:pt idx="64">
                    <c:v>T1</c:v>
                  </c:pt>
                  <c:pt idx="65">
                    <c:v>T2</c:v>
                  </c:pt>
                  <c:pt idx="66">
                    <c:v>T3</c:v>
                  </c:pt>
                  <c:pt idx="67">
                    <c:v>T4</c:v>
                  </c:pt>
                </c:lvl>
                <c:lvl>
                  <c:pt idx="0">
                    <c:v>2008</c:v>
                  </c:pt>
                  <c:pt idx="4">
                    <c:v>2009</c:v>
                  </c:pt>
                  <c:pt idx="8">
                    <c:v>2010</c:v>
                  </c:pt>
                  <c:pt idx="12">
                    <c:v>2011</c:v>
                  </c:pt>
                  <c:pt idx="16">
                    <c:v>2012</c:v>
                  </c:pt>
                  <c:pt idx="20">
                    <c:v>2013</c:v>
                  </c:pt>
                  <c:pt idx="24">
                    <c:v>2014</c:v>
                  </c:pt>
                  <c:pt idx="28">
                    <c:v>2015</c:v>
                  </c:pt>
                  <c:pt idx="32">
                    <c:v>2016</c:v>
                  </c:pt>
                  <c:pt idx="36">
                    <c:v>2017</c:v>
                  </c:pt>
                  <c:pt idx="40">
                    <c:v>2018</c:v>
                  </c:pt>
                  <c:pt idx="44">
                    <c:v>2019</c:v>
                  </c:pt>
                  <c:pt idx="48">
                    <c:v>2020</c:v>
                  </c:pt>
                  <c:pt idx="52">
                    <c:v>2021</c:v>
                  </c:pt>
                  <c:pt idx="56">
                    <c:v>2022</c:v>
                  </c:pt>
                  <c:pt idx="60">
                    <c:v>2023</c:v>
                  </c:pt>
                  <c:pt idx="64">
                    <c:v>2024</c:v>
                  </c:pt>
                </c:lvl>
              </c:multiLvlStrCache>
            </c:multiLvlStrRef>
          </c:cat>
          <c:val>
            <c:numRef>
              <c:f>Macroéconomie!$P$76:$P$143</c:f>
              <c:numCache>
                <c:formatCode>0.0</c:formatCode>
                <c:ptCount val="68"/>
                <c:pt idx="0">
                  <c:v>100</c:v>
                </c:pt>
                <c:pt idx="1">
                  <c:v>100.12819533233154</c:v>
                </c:pt>
                <c:pt idx="2">
                  <c:v>100.66899286011427</c:v>
                </c:pt>
                <c:pt idx="3">
                  <c:v>101.35581421015544</c:v>
                </c:pt>
                <c:pt idx="4">
                  <c:v>102.03754170593179</c:v>
                </c:pt>
                <c:pt idx="5">
                  <c:v>102.81350550560749</c:v>
                </c:pt>
                <c:pt idx="6">
                  <c:v>103.32289093209044</c:v>
                </c:pt>
                <c:pt idx="7">
                  <c:v>103.86963128984878</c:v>
                </c:pt>
                <c:pt idx="8">
                  <c:v>103.91632495394308</c:v>
                </c:pt>
                <c:pt idx="9">
                  <c:v>104.09970370747692</c:v>
                </c:pt>
                <c:pt idx="10">
                  <c:v>104.4902325344472</c:v>
                </c:pt>
                <c:pt idx="11">
                  <c:v>104.52504053859019</c:v>
                </c:pt>
                <c:pt idx="12">
                  <c:v>104.96735688391956</c:v>
                </c:pt>
                <c:pt idx="13">
                  <c:v>105.01829542656785</c:v>
                </c:pt>
                <c:pt idx="14">
                  <c:v>105.63634974403382</c:v>
                </c:pt>
                <c:pt idx="15">
                  <c:v>105.89019348156449</c:v>
                </c:pt>
                <c:pt idx="16">
                  <c:v>106.46579901349023</c:v>
                </c:pt>
                <c:pt idx="17">
                  <c:v>106.97093956141914</c:v>
                </c:pt>
                <c:pt idx="18">
                  <c:v>107.25789335167121</c:v>
                </c:pt>
                <c:pt idx="19">
                  <c:v>107.60852032023364</c:v>
                </c:pt>
                <c:pt idx="20">
                  <c:v>108.05083666556298</c:v>
                </c:pt>
                <c:pt idx="21">
                  <c:v>108.62049936751309</c:v>
                </c:pt>
                <c:pt idx="22">
                  <c:v>108.93207345337849</c:v>
                </c:pt>
                <c:pt idx="23">
                  <c:v>109.29713300902461</c:v>
                </c:pt>
                <c:pt idx="24">
                  <c:v>109.62568660910611</c:v>
                </c:pt>
                <c:pt idx="25">
                  <c:v>109.91943220504461</c:v>
                </c:pt>
                <c:pt idx="26">
                  <c:v>110.37957704030086</c:v>
                </c:pt>
                <c:pt idx="27">
                  <c:v>110.66483287913132</c:v>
                </c:pt>
                <c:pt idx="28">
                  <c:v>110.84566470553277</c:v>
                </c:pt>
                <c:pt idx="29">
                  <c:v>111.03668424046386</c:v>
                </c:pt>
                <c:pt idx="30">
                  <c:v>111.27694436662168</c:v>
                </c:pt>
                <c:pt idx="31">
                  <c:v>111.70143222202414</c:v>
                </c:pt>
                <c:pt idx="32">
                  <c:v>112.15648320301557</c:v>
                </c:pt>
                <c:pt idx="33">
                  <c:v>112.37891483924645</c:v>
                </c:pt>
                <c:pt idx="34">
                  <c:v>112.95282241975056</c:v>
                </c:pt>
                <c:pt idx="35">
                  <c:v>113.42570189066892</c:v>
                </c:pt>
                <c:pt idx="36">
                  <c:v>113.56323595581928</c:v>
                </c:pt>
                <c:pt idx="37">
                  <c:v>114.15327407482872</c:v>
                </c:pt>
                <c:pt idx="38">
                  <c:v>114.73312448530847</c:v>
                </c:pt>
                <c:pt idx="39">
                  <c:v>114.94027455874487</c:v>
                </c:pt>
                <c:pt idx="40">
                  <c:v>114.78745893079999</c:v>
                </c:pt>
                <c:pt idx="41">
                  <c:v>115.19242034485393</c:v>
                </c:pt>
                <c:pt idx="42">
                  <c:v>115.17968570919184</c:v>
                </c:pt>
                <c:pt idx="43">
                  <c:v>115.77481768246611</c:v>
                </c:pt>
                <c:pt idx="44">
                  <c:v>115.88093964631672</c:v>
                </c:pt>
                <c:pt idx="45">
                  <c:v>116.27146847328696</c:v>
                </c:pt>
                <c:pt idx="46">
                  <c:v>116.68237271731657</c:v>
                </c:pt>
                <c:pt idx="47">
                  <c:v>116.86575147085041</c:v>
                </c:pt>
                <c:pt idx="48">
                  <c:v>112.79830884038407</c:v>
                </c:pt>
                <c:pt idx="49">
                  <c:v>99.252901374491685</c:v>
                </c:pt>
                <c:pt idx="50">
                  <c:v>117.23930078360458</c:v>
                </c:pt>
                <c:pt idx="51">
                  <c:v>116.93621645484721</c:v>
                </c:pt>
                <c:pt idx="52">
                  <c:v>116.45230029968843</c:v>
                </c:pt>
                <c:pt idx="53">
                  <c:v>116.93621645484721</c:v>
                </c:pt>
                <c:pt idx="54">
                  <c:v>120.38645374355839</c:v>
                </c:pt>
                <c:pt idx="55">
                  <c:v>121.35513502958679</c:v>
                </c:pt>
                <c:pt idx="56">
                  <c:v>121.84329606329962</c:v>
                </c:pt>
                <c:pt idx="57">
                  <c:v>121.27108643421711</c:v>
                </c:pt>
                <c:pt idx="58">
                  <c:v>121.66331321260897</c:v>
                </c:pt>
                <c:pt idx="59">
                  <c:v>122.42059954664698</c:v>
                </c:pt>
                <c:pt idx="60">
                  <c:v>122.03686252536315</c:v>
                </c:pt>
                <c:pt idx="61">
                  <c:v>122.22533513316185</c:v>
                </c:pt>
                <c:pt idx="62">
                  <c:v>122.5810559559891</c:v>
                </c:pt>
                <c:pt idx="63">
                  <c:v>123.00639278710237</c:v>
                </c:pt>
                <c:pt idx="64">
                  <c:v>123.25240557267657</c:v>
                </c:pt>
                <c:pt idx="65">
                  <c:v>123.49891038382191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68-5CA6-48C5-B4F7-409E5484579A}"/>
            </c:ext>
          </c:extLst>
        </c:ser>
        <c:ser>
          <c:idx val="3"/>
          <c:order val="3"/>
          <c:tx>
            <c:v>Investissement des entreprises non financières</c:v>
          </c:tx>
          <c:spPr>
            <a:ln w="28575" cap="rnd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dPt>
            <c:idx val="41"/>
            <c:marker>
              <c:symbol val="none"/>
            </c:marker>
            <c:bubble3D val="0"/>
            <c:spPr>
              <a:ln w="28575" cap="rnd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6A-5CA6-48C5-B4F7-409E5484579A}"/>
              </c:ext>
            </c:extLst>
          </c:dPt>
          <c:dPt>
            <c:idx val="42"/>
            <c:marker>
              <c:symbol val="none"/>
            </c:marker>
            <c:bubble3D val="0"/>
            <c:spPr>
              <a:ln w="28575" cap="rnd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6C-5CA6-48C5-B4F7-409E5484579A}"/>
              </c:ext>
            </c:extLst>
          </c:dPt>
          <c:dPt>
            <c:idx val="43"/>
            <c:marker>
              <c:symbol val="none"/>
            </c:marker>
            <c:bubble3D val="0"/>
            <c:spPr>
              <a:ln w="28575" cap="rnd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6E-5CA6-48C5-B4F7-409E5484579A}"/>
              </c:ext>
            </c:extLst>
          </c:dPt>
          <c:dPt>
            <c:idx val="44"/>
            <c:marker>
              <c:symbol val="none"/>
            </c:marker>
            <c:bubble3D val="0"/>
            <c:spPr>
              <a:ln w="28575" cap="rnd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70-5CA6-48C5-B4F7-409E5484579A}"/>
              </c:ext>
            </c:extLst>
          </c:dPt>
          <c:dPt>
            <c:idx val="45"/>
            <c:marker>
              <c:symbol val="none"/>
            </c:marker>
            <c:bubble3D val="0"/>
            <c:spPr>
              <a:ln w="28575" cap="rnd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72-5CA6-48C5-B4F7-409E5484579A}"/>
              </c:ext>
            </c:extLst>
          </c:dPt>
          <c:dPt>
            <c:idx val="46"/>
            <c:marker>
              <c:symbol val="none"/>
            </c:marker>
            <c:bubble3D val="0"/>
            <c:spPr>
              <a:ln w="28575" cap="rnd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74-5CA6-48C5-B4F7-409E5484579A}"/>
              </c:ext>
            </c:extLst>
          </c:dPt>
          <c:dPt>
            <c:idx val="47"/>
            <c:marker>
              <c:symbol val="none"/>
            </c:marker>
            <c:bubble3D val="0"/>
            <c:spPr>
              <a:ln w="28575" cap="rnd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76-5CA6-48C5-B4F7-409E5484579A}"/>
              </c:ext>
            </c:extLst>
          </c:dPt>
          <c:dPt>
            <c:idx val="48"/>
            <c:marker>
              <c:symbol val="none"/>
            </c:marker>
            <c:bubble3D val="0"/>
            <c:spPr>
              <a:ln w="28575" cap="rnd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78-5CA6-48C5-B4F7-409E5484579A}"/>
              </c:ext>
            </c:extLst>
          </c:dPt>
          <c:dPt>
            <c:idx val="49"/>
            <c:marker>
              <c:symbol val="none"/>
            </c:marker>
            <c:bubble3D val="0"/>
            <c:spPr>
              <a:ln w="28575" cap="rnd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7A-5CA6-48C5-B4F7-409E5484579A}"/>
              </c:ext>
            </c:extLst>
          </c:dPt>
          <c:dPt>
            <c:idx val="52"/>
            <c:marker>
              <c:symbol val="none"/>
            </c:marker>
            <c:bubble3D val="0"/>
            <c:spPr>
              <a:ln w="28575" cap="rnd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7C-5CA6-48C5-B4F7-409E5484579A}"/>
              </c:ext>
            </c:extLst>
          </c:dPt>
          <c:dPt>
            <c:idx val="53"/>
            <c:marker>
              <c:symbol val="none"/>
            </c:marker>
            <c:bubble3D val="0"/>
            <c:spPr>
              <a:ln w="28575" cap="rnd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7E-5CA6-48C5-B4F7-409E5484579A}"/>
              </c:ext>
            </c:extLst>
          </c:dPt>
          <c:dPt>
            <c:idx val="54"/>
            <c:marker>
              <c:symbol val="none"/>
            </c:marker>
            <c:bubble3D val="0"/>
            <c:spPr>
              <a:ln w="28575" cap="rnd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80-5CA6-48C5-B4F7-409E5484579A}"/>
              </c:ext>
            </c:extLst>
          </c:dPt>
          <c:dPt>
            <c:idx val="55"/>
            <c:marker>
              <c:symbol val="none"/>
            </c:marker>
            <c:bubble3D val="0"/>
            <c:spPr>
              <a:ln w="28575" cap="rnd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82-5CA6-48C5-B4F7-409E5484579A}"/>
              </c:ext>
            </c:extLst>
          </c:dPt>
          <c:dPt>
            <c:idx val="60"/>
            <c:marker>
              <c:symbol val="none"/>
            </c:marker>
            <c:bubble3D val="0"/>
            <c:spPr>
              <a:ln w="28575" cap="rnd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84-5CA6-48C5-B4F7-409E5484579A}"/>
              </c:ext>
            </c:extLst>
          </c:dPt>
          <c:dPt>
            <c:idx val="61"/>
            <c:marker>
              <c:symbol val="none"/>
            </c:marker>
            <c:bubble3D val="0"/>
            <c:spPr>
              <a:ln w="28575" cap="rnd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86-5CA6-48C5-B4F7-409E5484579A}"/>
              </c:ext>
            </c:extLst>
          </c:dPt>
          <c:dPt>
            <c:idx val="64"/>
            <c:marker>
              <c:symbol val="none"/>
            </c:marker>
            <c:bubble3D val="0"/>
            <c:spPr>
              <a:ln w="28575" cap="rnd">
                <a:solidFill>
                  <a:schemeClr val="accent5">
                    <a:lumMod val="60000"/>
                    <a:lumOff val="40000"/>
                  </a:schemeClr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88-5CA6-48C5-B4F7-409E5484579A}"/>
              </c:ext>
            </c:extLst>
          </c:dPt>
          <c:dPt>
            <c:idx val="65"/>
            <c:marker>
              <c:symbol val="none"/>
            </c:marker>
            <c:bubble3D val="0"/>
            <c:spPr>
              <a:ln w="28575" cap="rnd">
                <a:solidFill>
                  <a:schemeClr val="accent5">
                    <a:lumMod val="60000"/>
                    <a:lumOff val="40000"/>
                  </a:schemeClr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8A-5CA6-48C5-B4F7-409E5484579A}"/>
              </c:ext>
            </c:extLst>
          </c:dPt>
          <c:cat>
            <c:multiLvlStrRef>
              <c:f>Macroéconomie!$A$76:$B$143</c:f>
              <c:multiLvlStrCache>
                <c:ptCount val="68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  <c:pt idx="52">
                    <c:v>T1</c:v>
                  </c:pt>
                  <c:pt idx="53">
                    <c:v>T2</c:v>
                  </c:pt>
                  <c:pt idx="54">
                    <c:v>T3</c:v>
                  </c:pt>
                  <c:pt idx="55">
                    <c:v>T4</c:v>
                  </c:pt>
                  <c:pt idx="56">
                    <c:v>T1</c:v>
                  </c:pt>
                  <c:pt idx="57">
                    <c:v>T2</c:v>
                  </c:pt>
                  <c:pt idx="58">
                    <c:v>T3</c:v>
                  </c:pt>
                  <c:pt idx="59">
                    <c:v>T4</c:v>
                  </c:pt>
                  <c:pt idx="60">
                    <c:v>T1</c:v>
                  </c:pt>
                  <c:pt idx="61">
                    <c:v>T2</c:v>
                  </c:pt>
                  <c:pt idx="62">
                    <c:v>T3</c:v>
                  </c:pt>
                  <c:pt idx="63">
                    <c:v>T4</c:v>
                  </c:pt>
                  <c:pt idx="64">
                    <c:v>T1</c:v>
                  </c:pt>
                  <c:pt idx="65">
                    <c:v>T2</c:v>
                  </c:pt>
                  <c:pt idx="66">
                    <c:v>T3</c:v>
                  </c:pt>
                  <c:pt idx="67">
                    <c:v>T4</c:v>
                  </c:pt>
                </c:lvl>
                <c:lvl>
                  <c:pt idx="0">
                    <c:v>2008</c:v>
                  </c:pt>
                  <c:pt idx="4">
                    <c:v>2009</c:v>
                  </c:pt>
                  <c:pt idx="8">
                    <c:v>2010</c:v>
                  </c:pt>
                  <c:pt idx="12">
                    <c:v>2011</c:v>
                  </c:pt>
                  <c:pt idx="16">
                    <c:v>2012</c:v>
                  </c:pt>
                  <c:pt idx="20">
                    <c:v>2013</c:v>
                  </c:pt>
                  <c:pt idx="24">
                    <c:v>2014</c:v>
                  </c:pt>
                  <c:pt idx="28">
                    <c:v>2015</c:v>
                  </c:pt>
                  <c:pt idx="32">
                    <c:v>2016</c:v>
                  </c:pt>
                  <c:pt idx="36">
                    <c:v>2017</c:v>
                  </c:pt>
                  <c:pt idx="40">
                    <c:v>2018</c:v>
                  </c:pt>
                  <c:pt idx="44">
                    <c:v>2019</c:v>
                  </c:pt>
                  <c:pt idx="48">
                    <c:v>2020</c:v>
                  </c:pt>
                  <c:pt idx="52">
                    <c:v>2021</c:v>
                  </c:pt>
                  <c:pt idx="56">
                    <c:v>2022</c:v>
                  </c:pt>
                  <c:pt idx="60">
                    <c:v>2023</c:v>
                  </c:pt>
                  <c:pt idx="64">
                    <c:v>2024</c:v>
                  </c:pt>
                </c:lvl>
              </c:multiLvlStrCache>
            </c:multiLvlStrRef>
          </c:cat>
          <c:val>
            <c:numRef>
              <c:f>Macroéconomie!$R$76:$R$143</c:f>
              <c:numCache>
                <c:formatCode>0.0</c:formatCode>
                <c:ptCount val="68"/>
                <c:pt idx="0">
                  <c:v>100</c:v>
                </c:pt>
                <c:pt idx="1">
                  <c:v>99.120469083155626</c:v>
                </c:pt>
                <c:pt idx="2">
                  <c:v>98.926498460080552</c:v>
                </c:pt>
                <c:pt idx="3">
                  <c:v>94.774638711205881</c:v>
                </c:pt>
                <c:pt idx="4">
                  <c:v>89.208718313195931</c:v>
                </c:pt>
                <c:pt idx="5">
                  <c:v>85.871239042880831</c:v>
                </c:pt>
                <c:pt idx="6">
                  <c:v>85.545486851456999</c:v>
                </c:pt>
                <c:pt idx="7">
                  <c:v>86.343579720445391</c:v>
                </c:pt>
                <c:pt idx="8">
                  <c:v>88.086353944562902</c:v>
                </c:pt>
                <c:pt idx="9">
                  <c:v>89.273868751480691</c:v>
                </c:pt>
                <c:pt idx="10">
                  <c:v>90.710139777303951</c:v>
                </c:pt>
                <c:pt idx="11">
                  <c:v>91.873963515754568</c:v>
                </c:pt>
                <c:pt idx="12">
                  <c:v>92.771262733949314</c:v>
                </c:pt>
                <c:pt idx="13">
                  <c:v>93.134032219853111</c:v>
                </c:pt>
                <c:pt idx="14">
                  <c:v>93.650793650793645</c:v>
                </c:pt>
                <c:pt idx="15">
                  <c:v>94.989339019189757</c:v>
                </c:pt>
                <c:pt idx="16">
                  <c:v>93.918798862828723</c:v>
                </c:pt>
                <c:pt idx="17">
                  <c:v>92.972636815920396</c:v>
                </c:pt>
                <c:pt idx="18">
                  <c:v>93.461265103056149</c:v>
                </c:pt>
                <c:pt idx="19">
                  <c:v>93.447938877043342</c:v>
                </c:pt>
                <c:pt idx="20">
                  <c:v>92.781627576403693</c:v>
                </c:pt>
                <c:pt idx="21">
                  <c:v>93.524934849561703</c:v>
                </c:pt>
                <c:pt idx="22">
                  <c:v>94.057983890073444</c:v>
                </c:pt>
                <c:pt idx="23">
                  <c:v>95.304726368159194</c:v>
                </c:pt>
                <c:pt idx="24">
                  <c:v>94.771677327647481</c:v>
                </c:pt>
                <c:pt idx="25">
                  <c:v>95.073738450604125</c:v>
                </c:pt>
                <c:pt idx="26">
                  <c:v>96.545546079128172</c:v>
                </c:pt>
                <c:pt idx="27">
                  <c:v>95.948827292110877</c:v>
                </c:pt>
                <c:pt idx="28">
                  <c:v>97.34215825633737</c:v>
                </c:pt>
                <c:pt idx="29">
                  <c:v>97.910743899549871</c:v>
                </c:pt>
                <c:pt idx="30">
                  <c:v>98.785832741056609</c:v>
                </c:pt>
                <c:pt idx="31">
                  <c:v>99.900793650793645</c:v>
                </c:pt>
                <c:pt idx="32">
                  <c:v>101.60062781331439</c:v>
                </c:pt>
                <c:pt idx="33">
                  <c:v>100.76255626628762</c:v>
                </c:pt>
                <c:pt idx="34">
                  <c:v>100.94912343046673</c:v>
                </c:pt>
                <c:pt idx="35">
                  <c:v>101.40517649846008</c:v>
                </c:pt>
                <c:pt idx="36">
                  <c:v>104.46428571428572</c:v>
                </c:pt>
                <c:pt idx="37">
                  <c:v>105.72731580194267</c:v>
                </c:pt>
                <c:pt idx="38">
                  <c:v>107.6240819710969</c:v>
                </c:pt>
                <c:pt idx="39">
                  <c:v>109.22767116796967</c:v>
                </c:pt>
                <c:pt idx="40">
                  <c:v>109.42016109926557</c:v>
                </c:pt>
                <c:pt idx="41">
                  <c:v>111.29767827529021</c:v>
                </c:pt>
                <c:pt idx="42">
                  <c:v>111.80555555555554</c:v>
                </c:pt>
                <c:pt idx="43">
                  <c:v>112.26308931532812</c:v>
                </c:pt>
                <c:pt idx="44">
                  <c:v>112.47630893153283</c:v>
                </c:pt>
                <c:pt idx="45">
                  <c:v>114.12283819000235</c:v>
                </c:pt>
                <c:pt idx="46">
                  <c:v>114.56556503198294</c:v>
                </c:pt>
                <c:pt idx="47">
                  <c:v>115.73679222932955</c:v>
                </c:pt>
                <c:pt idx="48">
                  <c:v>106.32995735607676</c:v>
                </c:pt>
                <c:pt idx="49">
                  <c:v>95.590499881544673</c:v>
                </c:pt>
                <c:pt idx="50">
                  <c:v>113.50538971807627</c:v>
                </c:pt>
                <c:pt idx="51">
                  <c:v>115.53986022269605</c:v>
                </c:pt>
                <c:pt idx="52">
                  <c:v>117.03683961146648</c:v>
                </c:pt>
                <c:pt idx="53">
                  <c:v>118.44349680170576</c:v>
                </c:pt>
                <c:pt idx="54">
                  <c:v>118.7411158493248</c:v>
                </c:pt>
                <c:pt idx="55">
                  <c:v>118.84920634920636</c:v>
                </c:pt>
                <c:pt idx="56">
                  <c:v>119.81609808102344</c:v>
                </c:pt>
                <c:pt idx="57">
                  <c:v>120.26770907367923</c:v>
                </c:pt>
                <c:pt idx="58">
                  <c:v>124.90967780146885</c:v>
                </c:pt>
                <c:pt idx="59">
                  <c:v>125.91950959488273</c:v>
                </c:pt>
                <c:pt idx="60">
                  <c:v>125.33907841743662</c:v>
                </c:pt>
                <c:pt idx="61">
                  <c:v>126.40221511490169</c:v>
                </c:pt>
                <c:pt idx="62">
                  <c:v>126.79755981994788</c:v>
                </c:pt>
                <c:pt idx="63">
                  <c:v>125.69148306088606</c:v>
                </c:pt>
                <c:pt idx="64">
                  <c:v>125.69148306088606</c:v>
                </c:pt>
                <c:pt idx="65">
                  <c:v>125.56579157782517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8B-5CA6-48C5-B4F7-409E5484579A}"/>
            </c:ext>
          </c:extLst>
        </c:ser>
        <c:ser>
          <c:idx val="4"/>
          <c:order val="4"/>
          <c:tx>
            <c:v>Investissement des ménages</c:v>
          </c:tx>
          <c:spPr>
            <a:ln w="28575" cap="rnd">
              <a:solidFill>
                <a:srgbClr val="00B050"/>
              </a:solidFill>
              <a:prstDash val="solid"/>
              <a:round/>
            </a:ln>
            <a:effectLst/>
          </c:spPr>
          <c:marker>
            <c:symbol val="none"/>
          </c:marker>
          <c:dPt>
            <c:idx val="41"/>
            <c:marker>
              <c:symbol val="none"/>
            </c:marker>
            <c:bubble3D val="0"/>
            <c:spPr>
              <a:ln w="28575" cap="rnd">
                <a:solidFill>
                  <a:srgbClr val="00B05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8D-5CA6-48C5-B4F7-409E5484579A}"/>
              </c:ext>
            </c:extLst>
          </c:dPt>
          <c:dPt>
            <c:idx val="42"/>
            <c:marker>
              <c:symbol val="none"/>
            </c:marker>
            <c:bubble3D val="0"/>
            <c:spPr>
              <a:ln w="28575" cap="rnd">
                <a:solidFill>
                  <a:srgbClr val="00B05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8F-5CA6-48C5-B4F7-409E5484579A}"/>
              </c:ext>
            </c:extLst>
          </c:dPt>
          <c:dPt>
            <c:idx val="43"/>
            <c:marker>
              <c:symbol val="none"/>
            </c:marker>
            <c:bubble3D val="0"/>
            <c:spPr>
              <a:ln w="28575" cap="rnd">
                <a:solidFill>
                  <a:srgbClr val="00B05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91-5CA6-48C5-B4F7-409E5484579A}"/>
              </c:ext>
            </c:extLst>
          </c:dPt>
          <c:dPt>
            <c:idx val="44"/>
            <c:marker>
              <c:symbol val="none"/>
            </c:marker>
            <c:bubble3D val="0"/>
            <c:spPr>
              <a:ln w="28575" cap="rnd">
                <a:solidFill>
                  <a:srgbClr val="00B05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93-5CA6-48C5-B4F7-409E5484579A}"/>
              </c:ext>
            </c:extLst>
          </c:dPt>
          <c:dPt>
            <c:idx val="45"/>
            <c:marker>
              <c:symbol val="none"/>
            </c:marker>
            <c:bubble3D val="0"/>
            <c:spPr>
              <a:ln w="28575" cap="rnd">
                <a:solidFill>
                  <a:srgbClr val="00B05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95-5CA6-48C5-B4F7-409E5484579A}"/>
              </c:ext>
            </c:extLst>
          </c:dPt>
          <c:dPt>
            <c:idx val="46"/>
            <c:marker>
              <c:symbol val="none"/>
            </c:marker>
            <c:bubble3D val="0"/>
            <c:spPr>
              <a:ln w="28575" cap="rnd">
                <a:solidFill>
                  <a:srgbClr val="00B05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97-5CA6-48C5-B4F7-409E5484579A}"/>
              </c:ext>
            </c:extLst>
          </c:dPt>
          <c:dPt>
            <c:idx val="47"/>
            <c:marker>
              <c:symbol val="none"/>
            </c:marker>
            <c:bubble3D val="0"/>
            <c:spPr>
              <a:ln w="28575" cap="rnd">
                <a:solidFill>
                  <a:srgbClr val="00B05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99-5CA6-48C5-B4F7-409E5484579A}"/>
              </c:ext>
            </c:extLst>
          </c:dPt>
          <c:dPt>
            <c:idx val="48"/>
            <c:marker>
              <c:symbol val="none"/>
            </c:marker>
            <c:bubble3D val="0"/>
            <c:spPr>
              <a:ln w="28575" cap="rnd">
                <a:solidFill>
                  <a:srgbClr val="00B05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9B-5CA6-48C5-B4F7-409E5484579A}"/>
              </c:ext>
            </c:extLst>
          </c:dPt>
          <c:dPt>
            <c:idx val="49"/>
            <c:marker>
              <c:symbol val="none"/>
            </c:marker>
            <c:bubble3D val="0"/>
            <c:spPr>
              <a:ln w="28575" cap="rnd">
                <a:solidFill>
                  <a:srgbClr val="00B05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9D-5CA6-48C5-B4F7-409E5484579A}"/>
              </c:ext>
            </c:extLst>
          </c:dPt>
          <c:dPt>
            <c:idx val="52"/>
            <c:marker>
              <c:symbol val="none"/>
            </c:marker>
            <c:bubble3D val="0"/>
            <c:spPr>
              <a:ln w="28575" cap="rnd">
                <a:solidFill>
                  <a:srgbClr val="00B05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9F-5CA6-48C5-B4F7-409E5484579A}"/>
              </c:ext>
            </c:extLst>
          </c:dPt>
          <c:dPt>
            <c:idx val="53"/>
            <c:marker>
              <c:symbol val="none"/>
            </c:marker>
            <c:bubble3D val="0"/>
            <c:spPr>
              <a:ln w="28575" cap="rnd">
                <a:solidFill>
                  <a:srgbClr val="00B05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A1-5CA6-48C5-B4F7-409E5484579A}"/>
              </c:ext>
            </c:extLst>
          </c:dPt>
          <c:dPt>
            <c:idx val="54"/>
            <c:marker>
              <c:symbol val="none"/>
            </c:marker>
            <c:bubble3D val="0"/>
            <c:spPr>
              <a:ln w="28575" cap="rnd">
                <a:solidFill>
                  <a:srgbClr val="00B05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A3-5CA6-48C5-B4F7-409E5484579A}"/>
              </c:ext>
            </c:extLst>
          </c:dPt>
          <c:dPt>
            <c:idx val="55"/>
            <c:marker>
              <c:symbol val="none"/>
            </c:marker>
            <c:bubble3D val="0"/>
            <c:spPr>
              <a:ln w="28575" cap="rnd">
                <a:solidFill>
                  <a:srgbClr val="00B05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A5-5CA6-48C5-B4F7-409E5484579A}"/>
              </c:ext>
            </c:extLst>
          </c:dPt>
          <c:dPt>
            <c:idx val="60"/>
            <c:marker>
              <c:symbol val="none"/>
            </c:marker>
            <c:bubble3D val="0"/>
            <c:spPr>
              <a:ln w="28575" cap="rnd">
                <a:solidFill>
                  <a:srgbClr val="00B05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A7-5CA6-48C5-B4F7-409E5484579A}"/>
              </c:ext>
            </c:extLst>
          </c:dPt>
          <c:dPt>
            <c:idx val="61"/>
            <c:marker>
              <c:symbol val="none"/>
            </c:marker>
            <c:bubble3D val="0"/>
            <c:spPr>
              <a:ln w="28575" cap="rnd">
                <a:solidFill>
                  <a:srgbClr val="00B05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A9-5CA6-48C5-B4F7-409E5484579A}"/>
              </c:ext>
            </c:extLst>
          </c:dPt>
          <c:dPt>
            <c:idx val="64"/>
            <c:marker>
              <c:symbol val="none"/>
            </c:marker>
            <c:bubble3D val="0"/>
            <c:spPr>
              <a:ln w="28575" cap="rnd">
                <a:solidFill>
                  <a:srgbClr val="00B050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AB-5CA6-48C5-B4F7-409E5484579A}"/>
              </c:ext>
            </c:extLst>
          </c:dPt>
          <c:dPt>
            <c:idx val="65"/>
            <c:marker>
              <c:symbol val="none"/>
            </c:marker>
            <c:bubble3D val="0"/>
            <c:spPr>
              <a:ln w="28575" cap="rnd">
                <a:solidFill>
                  <a:srgbClr val="00B050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AD-5CA6-48C5-B4F7-409E5484579A}"/>
              </c:ext>
            </c:extLst>
          </c:dPt>
          <c:cat>
            <c:multiLvlStrRef>
              <c:f>Macroéconomie!$A$76:$B$143</c:f>
              <c:multiLvlStrCache>
                <c:ptCount val="68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  <c:pt idx="52">
                    <c:v>T1</c:v>
                  </c:pt>
                  <c:pt idx="53">
                    <c:v>T2</c:v>
                  </c:pt>
                  <c:pt idx="54">
                    <c:v>T3</c:v>
                  </c:pt>
                  <c:pt idx="55">
                    <c:v>T4</c:v>
                  </c:pt>
                  <c:pt idx="56">
                    <c:v>T1</c:v>
                  </c:pt>
                  <c:pt idx="57">
                    <c:v>T2</c:v>
                  </c:pt>
                  <c:pt idx="58">
                    <c:v>T3</c:v>
                  </c:pt>
                  <c:pt idx="59">
                    <c:v>T4</c:v>
                  </c:pt>
                  <c:pt idx="60">
                    <c:v>T1</c:v>
                  </c:pt>
                  <c:pt idx="61">
                    <c:v>T2</c:v>
                  </c:pt>
                  <c:pt idx="62">
                    <c:v>T3</c:v>
                  </c:pt>
                  <c:pt idx="63">
                    <c:v>T4</c:v>
                  </c:pt>
                  <c:pt idx="64">
                    <c:v>T1</c:v>
                  </c:pt>
                  <c:pt idx="65">
                    <c:v>T2</c:v>
                  </c:pt>
                  <c:pt idx="66">
                    <c:v>T3</c:v>
                  </c:pt>
                  <c:pt idx="67">
                    <c:v>T4</c:v>
                  </c:pt>
                </c:lvl>
                <c:lvl>
                  <c:pt idx="0">
                    <c:v>2008</c:v>
                  </c:pt>
                  <c:pt idx="4">
                    <c:v>2009</c:v>
                  </c:pt>
                  <c:pt idx="8">
                    <c:v>2010</c:v>
                  </c:pt>
                  <c:pt idx="12">
                    <c:v>2011</c:v>
                  </c:pt>
                  <c:pt idx="16">
                    <c:v>2012</c:v>
                  </c:pt>
                  <c:pt idx="20">
                    <c:v>2013</c:v>
                  </c:pt>
                  <c:pt idx="24">
                    <c:v>2014</c:v>
                  </c:pt>
                  <c:pt idx="28">
                    <c:v>2015</c:v>
                  </c:pt>
                  <c:pt idx="32">
                    <c:v>2016</c:v>
                  </c:pt>
                  <c:pt idx="36">
                    <c:v>2017</c:v>
                  </c:pt>
                  <c:pt idx="40">
                    <c:v>2018</c:v>
                  </c:pt>
                  <c:pt idx="44">
                    <c:v>2019</c:v>
                  </c:pt>
                  <c:pt idx="48">
                    <c:v>2020</c:v>
                  </c:pt>
                  <c:pt idx="52">
                    <c:v>2021</c:v>
                  </c:pt>
                  <c:pt idx="56">
                    <c:v>2022</c:v>
                  </c:pt>
                  <c:pt idx="60">
                    <c:v>2023</c:v>
                  </c:pt>
                  <c:pt idx="64">
                    <c:v>2024</c:v>
                  </c:pt>
                </c:lvl>
              </c:multiLvlStrCache>
            </c:multiLvlStrRef>
          </c:cat>
          <c:val>
            <c:numRef>
              <c:f>Macroéconomie!$S$76:$S$143</c:f>
              <c:numCache>
                <c:formatCode>0.0</c:formatCode>
                <c:ptCount val="68"/>
                <c:pt idx="0">
                  <c:v>100</c:v>
                </c:pt>
                <c:pt idx="1">
                  <c:v>98.074515648286166</c:v>
                </c:pt>
                <c:pt idx="2">
                  <c:v>95.615499254843527</c:v>
                </c:pt>
                <c:pt idx="3">
                  <c:v>91.317436661698963</c:v>
                </c:pt>
                <c:pt idx="4">
                  <c:v>86.333830104321919</c:v>
                </c:pt>
                <c:pt idx="5">
                  <c:v>84.369597615499259</c:v>
                </c:pt>
                <c:pt idx="6">
                  <c:v>83.236959761549926</c:v>
                </c:pt>
                <c:pt idx="7">
                  <c:v>83.692995529061108</c:v>
                </c:pt>
                <c:pt idx="8">
                  <c:v>83.70193740685545</c:v>
                </c:pt>
                <c:pt idx="9">
                  <c:v>84.903129657228021</c:v>
                </c:pt>
                <c:pt idx="10">
                  <c:v>86.548435171385989</c:v>
                </c:pt>
                <c:pt idx="11">
                  <c:v>86.551415797317446</c:v>
                </c:pt>
                <c:pt idx="12">
                  <c:v>86.122205663189263</c:v>
                </c:pt>
                <c:pt idx="13">
                  <c:v>86.327868852459034</c:v>
                </c:pt>
                <c:pt idx="14">
                  <c:v>86.360655737704931</c:v>
                </c:pt>
                <c:pt idx="15">
                  <c:v>87.013412816691513</c:v>
                </c:pt>
                <c:pt idx="16">
                  <c:v>85.108792846497764</c:v>
                </c:pt>
                <c:pt idx="17">
                  <c:v>84.467958271236952</c:v>
                </c:pt>
                <c:pt idx="18">
                  <c:v>84.682563338301065</c:v>
                </c:pt>
                <c:pt idx="19">
                  <c:v>84.205663189269757</c:v>
                </c:pt>
                <c:pt idx="20">
                  <c:v>83.126676602086448</c:v>
                </c:pt>
                <c:pt idx="21">
                  <c:v>83.853949329359168</c:v>
                </c:pt>
                <c:pt idx="22">
                  <c:v>84.622950819672141</c:v>
                </c:pt>
                <c:pt idx="23">
                  <c:v>85.907600596125192</c:v>
                </c:pt>
                <c:pt idx="24">
                  <c:v>83.529061102831605</c:v>
                </c:pt>
                <c:pt idx="25">
                  <c:v>82.163934426229517</c:v>
                </c:pt>
                <c:pt idx="26">
                  <c:v>81.642324888226526</c:v>
                </c:pt>
                <c:pt idx="27">
                  <c:v>80.506706408345764</c:v>
                </c:pt>
                <c:pt idx="28">
                  <c:v>80.429210134128184</c:v>
                </c:pt>
                <c:pt idx="29">
                  <c:v>79.84500745156484</c:v>
                </c:pt>
                <c:pt idx="30">
                  <c:v>80.479880774962751</c:v>
                </c:pt>
                <c:pt idx="31">
                  <c:v>81.451564828614025</c:v>
                </c:pt>
                <c:pt idx="32">
                  <c:v>81.692995529061122</c:v>
                </c:pt>
                <c:pt idx="33">
                  <c:v>81.675111773472437</c:v>
                </c:pt>
                <c:pt idx="34">
                  <c:v>82.852459016393453</c:v>
                </c:pt>
                <c:pt idx="35">
                  <c:v>84.456035767511182</c:v>
                </c:pt>
                <c:pt idx="36">
                  <c:v>86.011922503725785</c:v>
                </c:pt>
                <c:pt idx="37">
                  <c:v>87.198211624441143</c:v>
                </c:pt>
                <c:pt idx="38">
                  <c:v>88.12518628912072</c:v>
                </c:pt>
                <c:pt idx="39">
                  <c:v>89.1952309985097</c:v>
                </c:pt>
                <c:pt idx="40">
                  <c:v>88.402384500745171</c:v>
                </c:pt>
                <c:pt idx="41">
                  <c:v>88.575260804769002</c:v>
                </c:pt>
                <c:pt idx="42">
                  <c:v>89.49329359165425</c:v>
                </c:pt>
                <c:pt idx="43">
                  <c:v>90.453055141579753</c:v>
                </c:pt>
                <c:pt idx="44">
                  <c:v>90.14307004470939</c:v>
                </c:pt>
                <c:pt idx="45">
                  <c:v>91.076005961251866</c:v>
                </c:pt>
                <c:pt idx="46">
                  <c:v>93.078986587183323</c:v>
                </c:pt>
                <c:pt idx="47">
                  <c:v>92.390461997019372</c:v>
                </c:pt>
                <c:pt idx="48">
                  <c:v>83.98211624441133</c:v>
                </c:pt>
                <c:pt idx="49">
                  <c:v>67.773472429210145</c:v>
                </c:pt>
                <c:pt idx="50">
                  <c:v>85.791356184798815</c:v>
                </c:pt>
                <c:pt idx="51">
                  <c:v>96.12518628912072</c:v>
                </c:pt>
                <c:pt idx="52">
                  <c:v>93.937406855439647</c:v>
                </c:pt>
                <c:pt idx="53">
                  <c:v>96.858420268256353</c:v>
                </c:pt>
                <c:pt idx="54">
                  <c:v>97.356184798807746</c:v>
                </c:pt>
                <c:pt idx="55">
                  <c:v>96.962742175856931</c:v>
                </c:pt>
                <c:pt idx="56">
                  <c:v>95.150521609538004</c:v>
                </c:pt>
                <c:pt idx="57">
                  <c:v>96.256333830104325</c:v>
                </c:pt>
                <c:pt idx="58">
                  <c:v>94.929955290611034</c:v>
                </c:pt>
                <c:pt idx="59">
                  <c:v>93.955290611028317</c:v>
                </c:pt>
                <c:pt idx="60">
                  <c:v>92.06557377049181</c:v>
                </c:pt>
                <c:pt idx="61">
                  <c:v>90.724292101341277</c:v>
                </c:pt>
                <c:pt idx="62">
                  <c:v>89.740685543964247</c:v>
                </c:pt>
                <c:pt idx="63">
                  <c:v>88.479880774962751</c:v>
                </c:pt>
                <c:pt idx="64">
                  <c:v>87.595081967213119</c:v>
                </c:pt>
                <c:pt idx="65">
                  <c:v>86.894321311475409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AE-5CA6-48C5-B4F7-409E5484579A}"/>
            </c:ext>
          </c:extLst>
        </c:ser>
        <c:ser>
          <c:idx val="5"/>
          <c:order val="5"/>
          <c:tx>
            <c:v>Investissement des administrations publiques</c:v>
          </c:tx>
          <c:spPr>
            <a:ln w="28575" cap="rnd">
              <a:solidFill>
                <a:srgbClr val="00B0F0"/>
              </a:solidFill>
              <a:prstDash val="solid"/>
              <a:round/>
            </a:ln>
            <a:effectLst/>
          </c:spPr>
          <c:marker>
            <c:symbol val="none"/>
          </c:marker>
          <c:dPt>
            <c:idx val="41"/>
            <c:marker>
              <c:symbol val="none"/>
            </c:marker>
            <c:bubble3D val="0"/>
            <c:spPr>
              <a:ln w="28575" cap="rnd">
                <a:solidFill>
                  <a:srgbClr val="00B0F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B0-5CA6-48C5-B4F7-409E5484579A}"/>
              </c:ext>
            </c:extLst>
          </c:dPt>
          <c:dPt>
            <c:idx val="42"/>
            <c:marker>
              <c:symbol val="none"/>
            </c:marker>
            <c:bubble3D val="0"/>
            <c:spPr>
              <a:ln w="28575" cap="rnd">
                <a:solidFill>
                  <a:srgbClr val="00B0F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B2-5CA6-48C5-B4F7-409E5484579A}"/>
              </c:ext>
            </c:extLst>
          </c:dPt>
          <c:dPt>
            <c:idx val="43"/>
            <c:marker>
              <c:symbol val="none"/>
            </c:marker>
            <c:bubble3D val="0"/>
            <c:spPr>
              <a:ln w="28575" cap="rnd">
                <a:solidFill>
                  <a:srgbClr val="00B0F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B4-5CA6-48C5-B4F7-409E5484579A}"/>
              </c:ext>
            </c:extLst>
          </c:dPt>
          <c:dPt>
            <c:idx val="46"/>
            <c:marker>
              <c:symbol val="none"/>
            </c:marker>
            <c:bubble3D val="0"/>
            <c:spPr>
              <a:ln w="28575" cap="rnd">
                <a:solidFill>
                  <a:srgbClr val="00B0F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B6-5CA6-48C5-B4F7-409E5484579A}"/>
              </c:ext>
            </c:extLst>
          </c:dPt>
          <c:dPt>
            <c:idx val="47"/>
            <c:marker>
              <c:symbol val="none"/>
            </c:marker>
            <c:bubble3D val="0"/>
            <c:spPr>
              <a:ln w="28575" cap="rnd">
                <a:solidFill>
                  <a:srgbClr val="00B0F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B8-5CA6-48C5-B4F7-409E5484579A}"/>
              </c:ext>
            </c:extLst>
          </c:dPt>
          <c:dPt>
            <c:idx val="48"/>
            <c:marker>
              <c:symbol val="none"/>
            </c:marker>
            <c:bubble3D val="0"/>
            <c:spPr>
              <a:ln w="28575" cap="rnd">
                <a:solidFill>
                  <a:srgbClr val="00B0F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BA-5CA6-48C5-B4F7-409E5484579A}"/>
              </c:ext>
            </c:extLst>
          </c:dPt>
          <c:dPt>
            <c:idx val="49"/>
            <c:marker>
              <c:symbol val="none"/>
            </c:marker>
            <c:bubble3D val="0"/>
            <c:spPr>
              <a:ln w="28575" cap="rnd">
                <a:solidFill>
                  <a:srgbClr val="00B0F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BC-5CA6-48C5-B4F7-409E5484579A}"/>
              </c:ext>
            </c:extLst>
          </c:dPt>
          <c:dPt>
            <c:idx val="52"/>
            <c:marker>
              <c:symbol val="none"/>
            </c:marker>
            <c:bubble3D val="0"/>
            <c:spPr>
              <a:ln w="28575" cap="rnd">
                <a:solidFill>
                  <a:srgbClr val="00B0F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BE-5CA6-48C5-B4F7-409E5484579A}"/>
              </c:ext>
            </c:extLst>
          </c:dPt>
          <c:dPt>
            <c:idx val="53"/>
            <c:marker>
              <c:symbol val="none"/>
            </c:marker>
            <c:bubble3D val="0"/>
            <c:spPr>
              <a:ln w="28575" cap="rnd">
                <a:solidFill>
                  <a:srgbClr val="00B0F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C0-5CA6-48C5-B4F7-409E5484579A}"/>
              </c:ext>
            </c:extLst>
          </c:dPt>
          <c:dPt>
            <c:idx val="54"/>
            <c:marker>
              <c:symbol val="none"/>
            </c:marker>
            <c:bubble3D val="0"/>
            <c:spPr>
              <a:ln w="28575" cap="rnd">
                <a:solidFill>
                  <a:srgbClr val="00B0F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C2-5CA6-48C5-B4F7-409E5484579A}"/>
              </c:ext>
            </c:extLst>
          </c:dPt>
          <c:dPt>
            <c:idx val="55"/>
            <c:marker>
              <c:symbol val="none"/>
            </c:marker>
            <c:bubble3D val="0"/>
            <c:spPr>
              <a:ln w="28575" cap="rnd">
                <a:solidFill>
                  <a:srgbClr val="00B0F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C4-5CA6-48C5-B4F7-409E5484579A}"/>
              </c:ext>
            </c:extLst>
          </c:dPt>
          <c:dPt>
            <c:idx val="60"/>
            <c:marker>
              <c:symbol val="none"/>
            </c:marker>
            <c:bubble3D val="0"/>
            <c:spPr>
              <a:ln w="28575" cap="rnd">
                <a:solidFill>
                  <a:srgbClr val="00B0F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C6-5CA6-48C5-B4F7-409E5484579A}"/>
              </c:ext>
            </c:extLst>
          </c:dPt>
          <c:dPt>
            <c:idx val="61"/>
            <c:marker>
              <c:symbol val="none"/>
            </c:marker>
            <c:bubble3D val="0"/>
            <c:spPr>
              <a:ln w="28575" cap="rnd">
                <a:solidFill>
                  <a:srgbClr val="00B0F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C8-5CA6-48C5-B4F7-409E5484579A}"/>
              </c:ext>
            </c:extLst>
          </c:dPt>
          <c:dPt>
            <c:idx val="64"/>
            <c:marker>
              <c:symbol val="none"/>
            </c:marker>
            <c:bubble3D val="0"/>
            <c:spPr>
              <a:ln w="28575" cap="rnd">
                <a:solidFill>
                  <a:srgbClr val="00B0F0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CA-5CA6-48C5-B4F7-409E5484579A}"/>
              </c:ext>
            </c:extLst>
          </c:dPt>
          <c:dPt>
            <c:idx val="65"/>
            <c:marker>
              <c:symbol val="none"/>
            </c:marker>
            <c:bubble3D val="0"/>
            <c:spPr>
              <a:ln w="28575" cap="rnd">
                <a:solidFill>
                  <a:srgbClr val="00B0F0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CC-5CA6-48C5-B4F7-409E5484579A}"/>
              </c:ext>
            </c:extLst>
          </c:dPt>
          <c:cat>
            <c:multiLvlStrRef>
              <c:f>Macroéconomie!$A$76:$B$143</c:f>
              <c:multiLvlStrCache>
                <c:ptCount val="68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  <c:pt idx="52">
                    <c:v>T1</c:v>
                  </c:pt>
                  <c:pt idx="53">
                    <c:v>T2</c:v>
                  </c:pt>
                  <c:pt idx="54">
                    <c:v>T3</c:v>
                  </c:pt>
                  <c:pt idx="55">
                    <c:v>T4</c:v>
                  </c:pt>
                  <c:pt idx="56">
                    <c:v>T1</c:v>
                  </c:pt>
                  <c:pt idx="57">
                    <c:v>T2</c:v>
                  </c:pt>
                  <c:pt idx="58">
                    <c:v>T3</c:v>
                  </c:pt>
                  <c:pt idx="59">
                    <c:v>T4</c:v>
                  </c:pt>
                  <c:pt idx="60">
                    <c:v>T1</c:v>
                  </c:pt>
                  <c:pt idx="61">
                    <c:v>T2</c:v>
                  </c:pt>
                  <c:pt idx="62">
                    <c:v>T3</c:v>
                  </c:pt>
                  <c:pt idx="63">
                    <c:v>T4</c:v>
                  </c:pt>
                  <c:pt idx="64">
                    <c:v>T1</c:v>
                  </c:pt>
                  <c:pt idx="65">
                    <c:v>T2</c:v>
                  </c:pt>
                  <c:pt idx="66">
                    <c:v>T3</c:v>
                  </c:pt>
                  <c:pt idx="67">
                    <c:v>T4</c:v>
                  </c:pt>
                </c:lvl>
                <c:lvl>
                  <c:pt idx="0">
                    <c:v>2008</c:v>
                  </c:pt>
                  <c:pt idx="4">
                    <c:v>2009</c:v>
                  </c:pt>
                  <c:pt idx="8">
                    <c:v>2010</c:v>
                  </c:pt>
                  <c:pt idx="12">
                    <c:v>2011</c:v>
                  </c:pt>
                  <c:pt idx="16">
                    <c:v>2012</c:v>
                  </c:pt>
                  <c:pt idx="20">
                    <c:v>2013</c:v>
                  </c:pt>
                  <c:pt idx="24">
                    <c:v>2014</c:v>
                  </c:pt>
                  <c:pt idx="28">
                    <c:v>2015</c:v>
                  </c:pt>
                  <c:pt idx="32">
                    <c:v>2016</c:v>
                  </c:pt>
                  <c:pt idx="36">
                    <c:v>2017</c:v>
                  </c:pt>
                  <c:pt idx="40">
                    <c:v>2018</c:v>
                  </c:pt>
                  <c:pt idx="44">
                    <c:v>2019</c:v>
                  </c:pt>
                  <c:pt idx="48">
                    <c:v>2020</c:v>
                  </c:pt>
                  <c:pt idx="52">
                    <c:v>2021</c:v>
                  </c:pt>
                  <c:pt idx="56">
                    <c:v>2022</c:v>
                  </c:pt>
                  <c:pt idx="60">
                    <c:v>2023</c:v>
                  </c:pt>
                  <c:pt idx="64">
                    <c:v>2024</c:v>
                  </c:pt>
                </c:lvl>
              </c:multiLvlStrCache>
            </c:multiLvlStrRef>
          </c:cat>
          <c:val>
            <c:numRef>
              <c:f>Macroéconomie!$T$76:$T$143</c:f>
              <c:numCache>
                <c:formatCode>0.0</c:formatCode>
                <c:ptCount val="68"/>
                <c:pt idx="0">
                  <c:v>100</c:v>
                </c:pt>
                <c:pt idx="1">
                  <c:v>98.07954812897151</c:v>
                </c:pt>
                <c:pt idx="2">
                  <c:v>98.004236290891981</c:v>
                </c:pt>
                <c:pt idx="3">
                  <c:v>99.524594022122827</c:v>
                </c:pt>
                <c:pt idx="4">
                  <c:v>102.42880677806542</c:v>
                </c:pt>
                <c:pt idx="5">
                  <c:v>103.36079077429983</c:v>
                </c:pt>
                <c:pt idx="6">
                  <c:v>103.64791715697811</c:v>
                </c:pt>
                <c:pt idx="7">
                  <c:v>104.37279359849376</c:v>
                </c:pt>
                <c:pt idx="8">
                  <c:v>103.62438220757825</c:v>
                </c:pt>
                <c:pt idx="9">
                  <c:v>102.51353259590492</c:v>
                </c:pt>
                <c:pt idx="10">
                  <c:v>102.45234172746528</c:v>
                </c:pt>
                <c:pt idx="11">
                  <c:v>100.74841139091551</c:v>
                </c:pt>
                <c:pt idx="12">
                  <c:v>97.910096493292528</c:v>
                </c:pt>
                <c:pt idx="13">
                  <c:v>97.378206636855708</c:v>
                </c:pt>
                <c:pt idx="14">
                  <c:v>97.566486232054601</c:v>
                </c:pt>
                <c:pt idx="15">
                  <c:v>98.470228289009171</c:v>
                </c:pt>
                <c:pt idx="16">
                  <c:v>98.903271357966574</c:v>
                </c:pt>
                <c:pt idx="17">
                  <c:v>99.501059072722995</c:v>
                </c:pt>
                <c:pt idx="18">
                  <c:v>100.17415862555895</c:v>
                </c:pt>
                <c:pt idx="19">
                  <c:v>100.07531183807954</c:v>
                </c:pt>
                <c:pt idx="20">
                  <c:v>99.962344080960207</c:v>
                </c:pt>
                <c:pt idx="21">
                  <c:v>99.91998117204048</c:v>
                </c:pt>
                <c:pt idx="22">
                  <c:v>98.77147564132737</c:v>
                </c:pt>
                <c:pt idx="23">
                  <c:v>97.806542715933162</c:v>
                </c:pt>
                <c:pt idx="24">
                  <c:v>96.013179571663912</c:v>
                </c:pt>
                <c:pt idx="25">
                  <c:v>94.530477759472802</c:v>
                </c:pt>
                <c:pt idx="26">
                  <c:v>93.17957166392091</c:v>
                </c:pt>
                <c:pt idx="27">
                  <c:v>91.560367145210648</c:v>
                </c:pt>
                <c:pt idx="28">
                  <c:v>91.762767710049417</c:v>
                </c:pt>
                <c:pt idx="29">
                  <c:v>86.683925629559894</c:v>
                </c:pt>
                <c:pt idx="30">
                  <c:v>89.075076488585538</c:v>
                </c:pt>
                <c:pt idx="31">
                  <c:v>90.115321252059303</c:v>
                </c:pt>
                <c:pt idx="32">
                  <c:v>89.423393739703471</c:v>
                </c:pt>
                <c:pt idx="33">
                  <c:v>89.461049658743221</c:v>
                </c:pt>
                <c:pt idx="34">
                  <c:v>89.028006589785832</c:v>
                </c:pt>
                <c:pt idx="35">
                  <c:v>89.517533537302896</c:v>
                </c:pt>
                <c:pt idx="36">
                  <c:v>89.178630265944932</c:v>
                </c:pt>
                <c:pt idx="37">
                  <c:v>89.155095316545058</c:v>
                </c:pt>
                <c:pt idx="38">
                  <c:v>89.498705577782999</c:v>
                </c:pt>
                <c:pt idx="39">
                  <c:v>89.621087314662276</c:v>
                </c:pt>
                <c:pt idx="40">
                  <c:v>90.087079312779466</c:v>
                </c:pt>
                <c:pt idx="41">
                  <c:v>91.230877853612611</c:v>
                </c:pt>
                <c:pt idx="42">
                  <c:v>92.341727465285942</c:v>
                </c:pt>
                <c:pt idx="43">
                  <c:v>95.076488585549541</c:v>
                </c:pt>
                <c:pt idx="44">
                  <c:v>97.914803483172491</c:v>
                </c:pt>
                <c:pt idx="45">
                  <c:v>100.52718286655683</c:v>
                </c:pt>
                <c:pt idx="46">
                  <c:v>101.78865615438926</c:v>
                </c:pt>
                <c:pt idx="47">
                  <c:v>102.09461049658742</c:v>
                </c:pt>
                <c:pt idx="48">
                  <c:v>97.453518474935279</c:v>
                </c:pt>
                <c:pt idx="49">
                  <c:v>86.363850317721813</c:v>
                </c:pt>
                <c:pt idx="50">
                  <c:v>98.376088491409732</c:v>
                </c:pt>
                <c:pt idx="51">
                  <c:v>98.649093904448094</c:v>
                </c:pt>
                <c:pt idx="52">
                  <c:v>98.098376088491406</c:v>
                </c:pt>
                <c:pt idx="53">
                  <c:v>98.088962108731451</c:v>
                </c:pt>
                <c:pt idx="54">
                  <c:v>96.705107084019758</c:v>
                </c:pt>
                <c:pt idx="55">
                  <c:v>96.789832901859242</c:v>
                </c:pt>
                <c:pt idx="56">
                  <c:v>98.272534714050366</c:v>
                </c:pt>
                <c:pt idx="57">
                  <c:v>97.566486232054601</c:v>
                </c:pt>
                <c:pt idx="58">
                  <c:v>99.53871499176276</c:v>
                </c:pt>
                <c:pt idx="59">
                  <c:v>100.22122852435868</c:v>
                </c:pt>
                <c:pt idx="60">
                  <c:v>101.89220993174864</c:v>
                </c:pt>
                <c:pt idx="61">
                  <c:v>102.78653800894327</c:v>
                </c:pt>
                <c:pt idx="62">
                  <c:v>104.43869145681334</c:v>
                </c:pt>
                <c:pt idx="63">
                  <c:v>104.45281242645328</c:v>
                </c:pt>
                <c:pt idx="64">
                  <c:v>104.66171805130618</c:v>
                </c:pt>
                <c:pt idx="65">
                  <c:v>104.76637976935746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CD-5CA6-48C5-B4F7-409E548457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6812127"/>
        <c:axId val="86826687"/>
      </c:lineChart>
      <c:catAx>
        <c:axId val="86812127"/>
        <c:scaling>
          <c:orientation val="minMax"/>
        </c:scaling>
        <c:delete val="0"/>
        <c:axPos val="b"/>
        <c:numFmt formatCode="General" sourceLinked="1"/>
        <c:majorTickMark val="none"/>
        <c:minorTickMark val="out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r-FR"/>
          </a:p>
        </c:txPr>
        <c:crossAx val="86826687"/>
        <c:crossesAt val="-80"/>
        <c:auto val="1"/>
        <c:lblAlgn val="ctr"/>
        <c:lblOffset val="100"/>
        <c:noMultiLvlLbl val="0"/>
      </c:catAx>
      <c:valAx>
        <c:axId val="86826687"/>
        <c:scaling>
          <c:orientation val="minMax"/>
          <c:max val="130"/>
          <c:min val="60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prstDash val="sysDot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sz="1000" b="0">
                    <a:latin typeface="Arial" panose="020B0604020202020204" pitchFamily="34" charset="0"/>
                    <a:cs typeface="Arial" panose="020B0604020202020204" pitchFamily="34" charset="0"/>
                  </a:rPr>
                  <a:t>En indice en volume (base 100 en 2008-T1)</a:t>
                </a:r>
              </a:p>
            </c:rich>
          </c:tx>
          <c:layout>
            <c:manualLayout>
              <c:xMode val="edge"/>
              <c:yMode val="edge"/>
              <c:x val="6.2499989747377008E-3"/>
              <c:y val="7.0588235294117646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r-FR"/>
          </a:p>
        </c:txPr>
        <c:crossAx val="868121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r-FR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r-FR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FFC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r-FR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r-FR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r-FR"/>
          </a:p>
        </c:txPr>
      </c:legendEntry>
      <c:legendEntry>
        <c:idx val="5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B0F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r-FR"/>
          </a:p>
        </c:txPr>
      </c:legendEntry>
      <c:layout>
        <c:manualLayout>
          <c:xMode val="edge"/>
          <c:yMode val="edge"/>
          <c:x val="6.0732396630807747E-2"/>
          <c:y val="0.85070302273596876"/>
          <c:w val="0.83424516235676915"/>
          <c:h val="0.1373376215297031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fr-FR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0.46719</cdr:x>
      <cdr:y>0.09145</cdr:y>
    </cdr:from>
    <cdr:to>
      <cdr:x>0.60625</cdr:x>
      <cdr:y>0.19174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2847975" y="295275"/>
          <a:ext cx="847725" cy="3238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fr-FR" sz="1100"/>
        </a:p>
      </cdr:txBody>
    </cdr:sp>
  </cdr:relSizeAnchor>
  <cdr:relSizeAnchor xmlns:cdr="http://schemas.openxmlformats.org/drawingml/2006/chartDrawing">
    <cdr:from>
      <cdr:x>0.76077</cdr:x>
      <cdr:y>0.29121</cdr:y>
    </cdr:from>
    <cdr:to>
      <cdr:x>0.86546</cdr:x>
      <cdr:y>0.37381</cdr:y>
    </cdr:to>
    <cdr:sp macro="" textlink="">
      <cdr:nvSpPr>
        <cdr:cNvPr id="3" name="ZoneTexte 2"/>
        <cdr:cNvSpPr txBox="1"/>
      </cdr:nvSpPr>
      <cdr:spPr>
        <a:xfrm xmlns:a="http://schemas.openxmlformats.org/drawingml/2006/main">
          <a:off x="4637685" y="943091"/>
          <a:ext cx="638190" cy="2675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r-FR" sz="1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+2,3 %</a:t>
          </a:r>
        </a:p>
      </cdr:txBody>
    </cdr:sp>
  </cdr:relSizeAnchor>
  <cdr:relSizeAnchor xmlns:cdr="http://schemas.openxmlformats.org/drawingml/2006/chartDrawing">
    <cdr:from>
      <cdr:x>0.68601</cdr:x>
      <cdr:y>0.24412</cdr:y>
    </cdr:from>
    <cdr:to>
      <cdr:x>0.83594</cdr:x>
      <cdr:y>0.30275</cdr:y>
    </cdr:to>
    <cdr:cxnSp macro="">
      <cdr:nvCxnSpPr>
        <cdr:cNvPr id="5" name="Connecteur droit avec flèche 4">
          <a:extLst xmlns:a="http://schemas.openxmlformats.org/drawingml/2006/main">
            <a:ext uri="{FF2B5EF4-FFF2-40B4-BE49-F238E27FC236}">
              <a16:creationId xmlns:a16="http://schemas.microsoft.com/office/drawing/2014/main" id="{EAF5549E-2BA2-FAAF-694E-F733B6005BA0}"/>
            </a:ext>
          </a:extLst>
        </cdr:cNvPr>
        <cdr:cNvCxnSpPr/>
      </cdr:nvCxnSpPr>
      <cdr:spPr>
        <a:xfrm xmlns:a="http://schemas.openxmlformats.org/drawingml/2006/main" flipV="1">
          <a:off x="6689998" y="1015637"/>
          <a:ext cx="1462099" cy="243907"/>
        </a:xfrm>
        <a:prstGeom xmlns:a="http://schemas.openxmlformats.org/drawingml/2006/main" prst="straightConnector1">
          <a:avLst/>
        </a:prstGeom>
        <a:ln xmlns:a="http://schemas.openxmlformats.org/drawingml/2006/main" w="19050">
          <a:solidFill>
            <a:srgbClr val="FF000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0.7261</cdr:x>
      <cdr:y>0.14359</cdr:y>
    </cdr:from>
    <cdr:to>
      <cdr:x>0.87354</cdr:x>
      <cdr:y>0.20019</cdr:y>
    </cdr:to>
    <cdr:cxnSp macro="">
      <cdr:nvCxnSpPr>
        <cdr:cNvPr id="14" name="Connecteur droit avec flèche 13">
          <a:extLst xmlns:a="http://schemas.openxmlformats.org/drawingml/2006/main">
            <a:ext uri="{FF2B5EF4-FFF2-40B4-BE49-F238E27FC236}">
              <a16:creationId xmlns:a16="http://schemas.microsoft.com/office/drawing/2014/main" id="{A3DFB7B3-1D95-FBE3-E710-E43A3021789E}"/>
            </a:ext>
          </a:extLst>
        </cdr:cNvPr>
        <cdr:cNvCxnSpPr/>
      </cdr:nvCxnSpPr>
      <cdr:spPr>
        <a:xfrm xmlns:a="http://schemas.openxmlformats.org/drawingml/2006/main" flipV="1">
          <a:off x="7080916" y="597392"/>
          <a:ext cx="1437882" cy="235481"/>
        </a:xfrm>
        <a:prstGeom xmlns:a="http://schemas.openxmlformats.org/drawingml/2006/main" prst="straightConnector1">
          <a:avLst/>
        </a:prstGeom>
        <a:ln xmlns:a="http://schemas.openxmlformats.org/drawingml/2006/main" w="19050">
          <a:solidFill>
            <a:srgbClr val="0070C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0.74062</cdr:x>
      <cdr:y>0.10064</cdr:y>
    </cdr:from>
    <cdr:to>
      <cdr:x>0.9145</cdr:x>
      <cdr:y>0.16636</cdr:y>
    </cdr:to>
    <cdr:cxnSp macro="">
      <cdr:nvCxnSpPr>
        <cdr:cNvPr id="17" name="Connecteur droit avec flèche 16">
          <a:extLst xmlns:a="http://schemas.openxmlformats.org/drawingml/2006/main">
            <a:ext uri="{FF2B5EF4-FFF2-40B4-BE49-F238E27FC236}">
              <a16:creationId xmlns:a16="http://schemas.microsoft.com/office/drawing/2014/main" id="{E6D9B8FD-949A-2A62-7FF6-91A652BA8E23}"/>
            </a:ext>
          </a:extLst>
        </cdr:cNvPr>
        <cdr:cNvCxnSpPr/>
      </cdr:nvCxnSpPr>
      <cdr:spPr>
        <a:xfrm xmlns:a="http://schemas.openxmlformats.org/drawingml/2006/main" flipV="1">
          <a:off x="7222583" y="418716"/>
          <a:ext cx="1695608" cy="273409"/>
        </a:xfrm>
        <a:prstGeom xmlns:a="http://schemas.openxmlformats.org/drawingml/2006/main" prst="straightConnector1">
          <a:avLst/>
        </a:prstGeom>
        <a:ln xmlns:a="http://schemas.openxmlformats.org/drawingml/2006/main" w="19050">
          <a:solidFill>
            <a:srgbClr val="00B05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0.76165</cdr:x>
      <cdr:y>0.17971</cdr:y>
    </cdr:from>
    <cdr:to>
      <cdr:x>0.86739</cdr:x>
      <cdr:y>0.26231</cdr:y>
    </cdr:to>
    <cdr:sp macro="" textlink="">
      <cdr:nvSpPr>
        <cdr:cNvPr id="25" name="ZoneTexte 1"/>
        <cdr:cNvSpPr txBox="1"/>
      </cdr:nvSpPr>
      <cdr:spPr>
        <a:xfrm xmlns:a="http://schemas.openxmlformats.org/drawingml/2006/main">
          <a:off x="4642989" y="581983"/>
          <a:ext cx="644591" cy="2675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+2,2 %</a:t>
          </a:r>
        </a:p>
      </cdr:txBody>
    </cdr:sp>
  </cdr:relSizeAnchor>
  <cdr:relSizeAnchor xmlns:cdr="http://schemas.openxmlformats.org/drawingml/2006/chartDrawing">
    <cdr:from>
      <cdr:x>0.75923</cdr:x>
      <cdr:y>0.06399</cdr:y>
    </cdr:from>
    <cdr:to>
      <cdr:x>0.86496</cdr:x>
      <cdr:y>0.14659</cdr:y>
    </cdr:to>
    <cdr:sp macro="" textlink="">
      <cdr:nvSpPr>
        <cdr:cNvPr id="26" name="ZoneTexte 1"/>
        <cdr:cNvSpPr txBox="1"/>
      </cdr:nvSpPr>
      <cdr:spPr>
        <a:xfrm xmlns:a="http://schemas.openxmlformats.org/drawingml/2006/main">
          <a:off x="4628252" y="207232"/>
          <a:ext cx="644530" cy="2675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rPr>
            <a:t>+2,1 %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95D3D2-9C17-4392-951B-8D5366FCA3B3}" type="datetimeFigureOut">
              <a:rPr lang="fr-FR" smtClean="0"/>
              <a:t>12/03/2024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319CB8-F867-4D1F-9CDA-7E4AEA609B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32185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24A2E6-AEEA-46C4-92DC-793B011DF0DA}" type="datetimeFigureOut">
              <a:rPr lang="fr-FR" smtClean="0"/>
              <a:t>12/03/2024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690281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422275" y="4232053"/>
            <a:ext cx="5953125" cy="504973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B328DB-54A2-4BCB-885D-81CEC13FCE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4247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lnSpc>
        <a:spcPct val="108000"/>
      </a:lnSpc>
      <a:spcAft>
        <a:spcPts val="600"/>
      </a:spcAft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lnSpc>
        <a:spcPct val="108000"/>
      </a:lnSpc>
      <a:spcAft>
        <a:spcPts val="600"/>
      </a:spcAft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lnSpc>
        <a:spcPct val="108000"/>
      </a:lnSpc>
      <a:spcAft>
        <a:spcPts val="600"/>
      </a:spcAft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lnSpc>
        <a:spcPct val="108000"/>
      </a:lnSpc>
      <a:spcAft>
        <a:spcPts val="600"/>
      </a:spcAft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lnSpc>
        <a:spcPct val="108000"/>
      </a:lnSpc>
      <a:spcAft>
        <a:spcPts val="600"/>
      </a:spcAft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22275" y="690563"/>
            <a:ext cx="5953125" cy="3349625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>
          <a:xfrm>
            <a:off x="422275" y="4283901"/>
            <a:ext cx="5953125" cy="5145256"/>
          </a:xfrm>
        </p:spPr>
        <p:txBody>
          <a:bodyPr/>
          <a:lstStyle/>
          <a:p>
            <a:r>
              <a:rPr lang="fr-FR" sz="1800" dirty="0"/>
              <a:t>Si l’on a évité le pire grâce à la correction de la réforme de </a:t>
            </a:r>
            <a:r>
              <a:rPr lang="fr-FR" sz="1800" dirty="0" err="1"/>
              <a:t>MaPrimeRénov</a:t>
            </a:r>
            <a:r>
              <a:rPr lang="fr-FR" sz="1800" dirty="0"/>
              <a:t>’, la tendance de fond reste mauvaise.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328DB-54A2-4BCB-885D-81CEC13FCE84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58961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328DB-54A2-4BCB-885D-81CEC13FCE84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72472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22275" y="690563"/>
            <a:ext cx="5953125" cy="3349625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b="0" dirty="0">
                <a:effectLst/>
                <a:ea typeface="Calibri" panose="020F0502020204030204" pitchFamily="34" charset="0"/>
              </a:rPr>
              <a:t>Le plongeon du logement neuf (27% du marché) ne ralentit pas.</a:t>
            </a:r>
          </a:p>
          <a:p>
            <a:r>
              <a:rPr lang="fr-FR" sz="1800" b="0" dirty="0">
                <a:effectLst/>
                <a:ea typeface="Calibri" panose="020F0502020204030204" pitchFamily="34" charset="0"/>
              </a:rPr>
              <a:t>De fait, en glissement annuel sur 3 mois à fin janvier 2024, la chute des mises en chantier ressort à -23,3%, à proximité des -24,6% relevés sur 12 mois.</a:t>
            </a:r>
          </a:p>
          <a:p>
            <a:r>
              <a:rPr lang="fr-FR" sz="1800" b="0" dirty="0">
                <a:effectLst/>
                <a:ea typeface="Calibri" panose="020F0502020204030204" pitchFamily="34" charset="0"/>
              </a:rPr>
              <a:t>Le recul des autorisations se tasse, avec -2,1% en glissement annuel sur 3 mois à fin janvier 2024, mais cela relève d’un pur effet de base dans le collectif : on s’y compare à un niveau artificiellement bas, post-RE2020.</a:t>
            </a:r>
            <a:endParaRPr lang="fr-FR" b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328DB-54A2-4BCB-885D-81CEC13FCE84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15274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22275" y="690563"/>
            <a:ext cx="5953125" cy="3349625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fr-FR" sz="1800" b="0" dirty="0">
                <a:effectLst/>
                <a:ea typeface="Calibri" panose="020F0502020204030204" pitchFamily="34" charset="0"/>
              </a:rPr>
              <a:t>D’ailleurs, les perspectives restent très mauvaises, car les ventes de logements ne cessent de chuter 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b="0" dirty="0">
                <a:effectLst/>
                <a:ea typeface="Calibri" panose="020F0502020204030204" pitchFamily="34" charset="0"/>
              </a:rPr>
              <a:t>dans l’individuel diffus, après -58,1% en cumul sur 2022 et 2023, encore -44,1% en glissement annuel sur 3 mois à fin janvier 2024 </a:t>
            </a:r>
            <a:r>
              <a:rPr lang="fr-FR" sz="1800" dirty="0">
                <a:sym typeface="Symbol" panose="05050102010706020507" pitchFamily="18" charset="2"/>
              </a:rPr>
              <a:t> </a:t>
            </a:r>
            <a:r>
              <a:rPr lang="fr-FR" sz="1800" b="0" dirty="0">
                <a:effectLst/>
                <a:ea typeface="Calibri" panose="020F0502020204030204" pitchFamily="34" charset="0"/>
              </a:rPr>
              <a:t>seulement 56 300 ventes sur les 12 derniers mois = nouveau plus bas historique 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dans la promotion immobilière, </a:t>
            </a:r>
            <a:r>
              <a:rPr lang="fr-FR" sz="1800" b="0" dirty="0">
                <a:effectLst/>
              </a:rPr>
              <a:t>-23,5% en 2023 et même -37,5% pour les seules ventes au détail </a:t>
            </a:r>
            <a:r>
              <a:rPr lang="fr-FR" sz="1800" dirty="0">
                <a:sym typeface="Symbol" panose="05050102010706020507" pitchFamily="18" charset="2"/>
              </a:rPr>
              <a:t></a:t>
            </a:r>
            <a:br>
              <a:rPr lang="fr-FR" dirty="0">
                <a:sym typeface="Symbol" panose="05050102010706020507" pitchFamily="18" charset="2"/>
              </a:rPr>
            </a:br>
            <a:r>
              <a:rPr lang="fr-FR" sz="1800" b="0" dirty="0">
                <a:effectLst/>
              </a:rPr>
              <a:t>64 500 unités = là également, plancher historique.</a:t>
            </a:r>
            <a:endParaRPr lang="fr-FR" sz="1200" b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328DB-54A2-4BCB-885D-81CEC13FCE84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64120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22275" y="690563"/>
            <a:ext cx="5953125" cy="3349625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fr-FR" sz="1800" b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Le non résidentiel neuf s’affiche également au plus bas. 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fr-FR" sz="1800" b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En cumul de novembre 2023 à janvier 2024 par rapport à la même période un an auparavant, les surfaces commencées de bâtiments non résidentiels abandonnent 11,2 %. Tous les segments participent de ce mouvement, hormis les bâtiments administratifs (+10,3%). 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fr-FR" sz="1800" b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Sur la même période, les surfaces autorisées chutent de 14,7% et les bâtiments administratifs n’y échappant plus, à -6,8% </a:t>
            </a:r>
            <a:r>
              <a:rPr lang="fr-FR" sz="1800" dirty="0">
                <a:sym typeface="Symbol" panose="05050102010706020507" pitchFamily="18" charset="2"/>
              </a:rPr>
              <a:t></a:t>
            </a:r>
            <a:r>
              <a:rPr lang="fr-FR" sz="1800" b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m</a:t>
            </a:r>
            <a:r>
              <a:rPr lang="fr-FR" sz="1800" dirty="0">
                <a:effectLst/>
                <a:ea typeface="Calibri" panose="020F0502020204030204" pitchFamily="34" charset="0"/>
              </a:rPr>
              <a:t>algré la position favorable dans le cycle électoral municipal, </a:t>
            </a:r>
            <a:r>
              <a:rPr lang="fr-FR" sz="1800" b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rien n’est gagné sur la commande publique !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328DB-54A2-4BCB-885D-81CEC13FCE84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71665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22275" y="690563"/>
            <a:ext cx="5953125" cy="3349625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buClrTx/>
              <a:buSzTx/>
              <a:buFontTx/>
              <a:buNone/>
              <a:tabLst/>
              <a:defRPr/>
            </a:pPr>
            <a:r>
              <a:rPr lang="fr-FR" b="0" baseline="0" dirty="0"/>
              <a:t>Seule l’amélioration-entretien progresse, mais :</a:t>
            </a:r>
          </a:p>
          <a:p>
            <a:pPr marL="171450" marR="0" lvl="0" indent="-171450" algn="l" defTabSz="914400" rtl="0" eaLnBrk="1" fontAlgn="base" latinLnBrk="0" hangingPunct="1"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b="0" baseline="0" dirty="0"/>
              <a:t>un ralentissement s’est déjà dessiné sur la fin 2023 ;</a:t>
            </a:r>
          </a:p>
          <a:p>
            <a:pPr marL="171450" marR="0" lvl="0" indent="-171450" algn="l" defTabSz="914400" rtl="0" eaLnBrk="1" fontAlgn="base" latinLnBrk="0" hangingPunct="1"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b="0" baseline="0" dirty="0"/>
              <a:t>il s’est amplifié au T1 2024 au vu des alertes qui remontent du terrain sur l’impact du bouleversement de </a:t>
            </a:r>
            <a:r>
              <a:rPr lang="fr-FR" b="0" baseline="0" dirty="0" err="1"/>
              <a:t>MaPrimeRénov</a:t>
            </a:r>
            <a:r>
              <a:rPr lang="fr-FR" b="0" baseline="0" dirty="0"/>
              <a:t>’, tombé au quart de sa production 2023 sur janvier-février </a:t>
            </a:r>
            <a:r>
              <a:rPr lang="fr-FR" b="0" baseline="0" dirty="0">
                <a:sym typeface="Symbol" panose="05050102010706020507" pitchFamily="18" charset="2"/>
              </a:rPr>
              <a:t> urgence de la réforme annoncée la semaine dernière.</a:t>
            </a:r>
            <a:endParaRPr lang="fr-FR" b="0" baseline="0" dirty="0"/>
          </a:p>
          <a:p>
            <a:pPr marL="0" marR="0" lvl="0" indent="0" algn="l" defTabSz="914400" rtl="0" eaLnBrk="1" fontAlgn="base" latinLnBrk="0" hangingPunct="1">
              <a:buClrTx/>
              <a:buSzTx/>
              <a:buFontTx/>
              <a:buNone/>
              <a:tabLst/>
              <a:defRPr/>
            </a:pPr>
            <a:endParaRPr lang="fr-FR" b="0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328DB-54A2-4BCB-885D-81CEC13FCE84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59390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22275" y="690563"/>
            <a:ext cx="5953125" cy="3349625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buClrTx/>
              <a:buSzTx/>
              <a:buFontTx/>
              <a:buNone/>
              <a:tabLst/>
              <a:defRPr/>
            </a:pPr>
            <a:r>
              <a:rPr lang="fr-FR" b="0" baseline="0" dirty="0"/>
              <a:t>La chute de l’activité en logement neuf pénalise l’emploi dès 2023, avec la perte de 13 300 postes salariés et intérimaires en équivalent-emplois à temps entre fin 2022 et fin 2023.</a:t>
            </a:r>
          </a:p>
          <a:p>
            <a:pPr marL="0" marR="0" lvl="0" indent="0" algn="l" defTabSz="914400" rtl="0" eaLnBrk="1" fontAlgn="base" latinLnBrk="0" hangingPunct="1">
              <a:buClrTx/>
              <a:buSzTx/>
              <a:buFontTx/>
              <a:buNone/>
              <a:tabLst/>
              <a:defRPr/>
            </a:pPr>
            <a:r>
              <a:rPr lang="fr-FR" b="0" baseline="0" dirty="0"/>
              <a:t>Nous maintenons notre prévision de 90 000 emplois détruits en 2024 et même 150 000 en y ajoutant 2025.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328DB-54A2-4BCB-885D-81CEC13FCE84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5760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22275" y="690563"/>
            <a:ext cx="5953125" cy="3349625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buClrTx/>
              <a:buSzTx/>
              <a:buFontTx/>
              <a:buNone/>
              <a:tabLst/>
              <a:defRPr/>
            </a:pPr>
            <a:r>
              <a:rPr lang="fr-FR" b="0" baseline="0" dirty="0"/>
              <a:t>Et, désagréable nouveauté, les défaillances dans le bâtiment commencent également à subir les effets de l’entrée en récession.</a:t>
            </a:r>
          </a:p>
          <a:p>
            <a:pPr marL="0" marR="0" lvl="0" indent="0" algn="l" defTabSz="914400" rtl="0" eaLnBrk="1" fontAlgn="base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0" baseline="0" dirty="0"/>
              <a:t>Dans le bâtiment, en cumul sur 3 mois à fin janvier 2024, +40% par rapport à la même période un an auparavant :</a:t>
            </a:r>
          </a:p>
          <a:p>
            <a:pPr marL="285750" marR="0" lvl="0" indent="-285750" algn="l" defTabSz="914400" rtl="0" eaLnBrk="1" fontAlgn="base" latinLnBrk="0" hangingPunct="1"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b="0" baseline="0" dirty="0"/>
              <a:t>sans disparité entre gros-œuvre et second œuvre</a:t>
            </a:r>
            <a:r>
              <a:rPr lang="fr-FR" dirty="0"/>
              <a:t> ;</a:t>
            </a:r>
          </a:p>
          <a:p>
            <a:pPr marL="285750" marR="0" lvl="0" indent="-285750" algn="l" defTabSz="914400" rtl="0" eaLnBrk="1" fontAlgn="base" latinLnBrk="0" hangingPunct="1"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b="0" baseline="0" dirty="0"/>
              <a:t>sans nettes différences </a:t>
            </a:r>
            <a:r>
              <a:rPr lang="fr-FR" dirty="0"/>
              <a:t>selon les tailles d’entreprises.</a:t>
            </a:r>
            <a:endParaRPr lang="fr-FR" b="0" baseline="0" dirty="0"/>
          </a:p>
          <a:p>
            <a:pPr marL="0" marR="0" lvl="0" indent="0" algn="l" defTabSz="914400" rtl="0" eaLnBrk="1" fontAlgn="base" latinLnBrk="0" hangingPunct="1">
              <a:buClrTx/>
              <a:buSzTx/>
              <a:buFontTx/>
              <a:buNone/>
              <a:tabLst/>
              <a:defRPr/>
            </a:pPr>
            <a:r>
              <a:rPr lang="fr-FR" b="0" baseline="0" dirty="0"/>
              <a:t>Le constat va s’accélérer avec la chute d’activité du secteur.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328DB-54A2-4BCB-885D-81CEC13FCE84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99280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22275" y="690563"/>
            <a:ext cx="5953125" cy="3349625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baseline="0" dirty="0"/>
              <a:t>Enfin, selon les prévisions de l’Insee, l’investissement des ménages, composé à plus de 80% de dépenses en logement, restera le grand facteur le plus pénalisant pour le PIB français, avec une baisse de 1,8% en volume d’ici la fin du deuxième </a:t>
            </a:r>
            <a:r>
              <a:rPr lang="fr-FR" sz="1200" b="0" baseline="0"/>
              <a:t>trimestre 2024.</a:t>
            </a:r>
            <a:endParaRPr lang="fr-FR" sz="1200" b="0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328DB-54A2-4BCB-885D-81CEC13FCE84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90110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22275" y="690563"/>
            <a:ext cx="5953125" cy="3349625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Marché du crédit / PTZ+HCSF : l’amélioration actuelle ne concerne que les bons dossiers. Il est important d’accompagner les primo-accédants aussi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B328DB-54A2-4BCB-885D-81CEC13FCE84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0040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10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7"/>
          <p:cNvSpPr>
            <a:spLocks noGrp="1"/>
          </p:cNvSpPr>
          <p:nvPr>
            <p:ph type="body" sz="quarter" idx="10" hasCustomPrompt="1"/>
          </p:nvPr>
        </p:nvSpPr>
        <p:spPr>
          <a:xfrm>
            <a:off x="1132702" y="1890781"/>
            <a:ext cx="10056341" cy="9018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6000" b="1" spc="-15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Modifier le style du titre</a:t>
            </a:r>
          </a:p>
        </p:txBody>
      </p:sp>
      <p:sp>
        <p:nvSpPr>
          <p:cNvPr id="6" name="Espace réservé du texte 9"/>
          <p:cNvSpPr>
            <a:spLocks noGrp="1"/>
          </p:cNvSpPr>
          <p:nvPr>
            <p:ph type="body" sz="quarter" idx="11"/>
          </p:nvPr>
        </p:nvSpPr>
        <p:spPr>
          <a:xfrm>
            <a:off x="1132702" y="2971118"/>
            <a:ext cx="7838303" cy="62706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400" spc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831122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47135" y="6102406"/>
            <a:ext cx="14395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CB800B4D-C88A-4C1A-801A-8C0CD5AC1A8D}" type="slidenum">
              <a:rPr lang="fr-FR" b="1" smtClean="0">
                <a:solidFill>
                  <a:schemeClr val="bg1"/>
                </a:solidFill>
                <a:latin typeface="+mn-lt"/>
              </a:rPr>
              <a:pPr algn="ctr"/>
              <a:t>‹N°›</a:t>
            </a:fld>
            <a:endParaRPr lang="fr-FR" dirty="0">
              <a:latin typeface="+mn-lt"/>
            </a:endParaRPr>
          </a:p>
        </p:txBody>
      </p:sp>
      <p:sp>
        <p:nvSpPr>
          <p:cNvPr id="3" name="Titre 1"/>
          <p:cNvSpPr>
            <a:spLocks noGrp="1"/>
          </p:cNvSpPr>
          <p:nvPr>
            <p:ph type="title" hasCustomPrompt="1"/>
          </p:nvPr>
        </p:nvSpPr>
        <p:spPr>
          <a:xfrm>
            <a:off x="2034116" y="237067"/>
            <a:ext cx="9751483" cy="355600"/>
          </a:xfrm>
          <a:prstGeom prst="rect">
            <a:avLst/>
          </a:prstGeom>
        </p:spPr>
        <p:txBody>
          <a:bodyPr anchor="b"/>
          <a:lstStyle>
            <a:lvl1pPr>
              <a:defRPr sz="2400" b="0">
                <a:solidFill>
                  <a:srgbClr val="DBB428"/>
                </a:solidFill>
                <a:latin typeface="+mn-lt"/>
              </a:defRPr>
            </a:lvl1pPr>
          </a:lstStyle>
          <a:p>
            <a:r>
              <a:rPr lang="fr-FR" dirty="0"/>
              <a:t>Surtitre de la diapositive</a:t>
            </a:r>
          </a:p>
        </p:txBody>
      </p:sp>
      <p:sp>
        <p:nvSpPr>
          <p:cNvPr id="4" name="Espace réservé du texte 9"/>
          <p:cNvSpPr>
            <a:spLocks noGrp="1"/>
          </p:cNvSpPr>
          <p:nvPr>
            <p:ph type="body" sz="quarter" idx="14" hasCustomPrompt="1"/>
          </p:nvPr>
        </p:nvSpPr>
        <p:spPr>
          <a:xfrm>
            <a:off x="2033588" y="592667"/>
            <a:ext cx="9752012" cy="762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800" b="1" spc="-150">
                <a:solidFill>
                  <a:srgbClr val="DBB428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Titre de la diapositive</a:t>
            </a:r>
          </a:p>
        </p:txBody>
      </p:sp>
      <p:sp>
        <p:nvSpPr>
          <p:cNvPr id="5" name="Espace réservé du texte 11"/>
          <p:cNvSpPr>
            <a:spLocks noGrp="1"/>
          </p:cNvSpPr>
          <p:nvPr>
            <p:ph type="body" sz="quarter" idx="15" hasCustomPrompt="1"/>
          </p:nvPr>
        </p:nvSpPr>
        <p:spPr>
          <a:xfrm>
            <a:off x="2033587" y="1363266"/>
            <a:ext cx="9752012" cy="4572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Sous-titre de la diapositive</a:t>
            </a:r>
          </a:p>
        </p:txBody>
      </p:sp>
      <p:sp>
        <p:nvSpPr>
          <p:cNvPr id="6" name="Espace réservé du graphique 15"/>
          <p:cNvSpPr>
            <a:spLocks noGrp="1"/>
          </p:cNvSpPr>
          <p:nvPr>
            <p:ph type="chart" sz="quarter" idx="17"/>
          </p:nvPr>
        </p:nvSpPr>
        <p:spPr>
          <a:xfrm>
            <a:off x="2033588" y="1998399"/>
            <a:ext cx="9752012" cy="34509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7" name="Espace réservé du texte 13"/>
          <p:cNvSpPr>
            <a:spLocks noGrp="1"/>
          </p:cNvSpPr>
          <p:nvPr>
            <p:ph type="body" sz="quarter" idx="16" hasCustomPrompt="1"/>
          </p:nvPr>
        </p:nvSpPr>
        <p:spPr>
          <a:xfrm>
            <a:off x="2033587" y="6401594"/>
            <a:ext cx="8210164" cy="22066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900" b="1" i="0">
                <a:latin typeface="+mn-lt"/>
              </a:defRPr>
            </a:lvl1pPr>
          </a:lstStyle>
          <a:p>
            <a:pPr lvl="0"/>
            <a:r>
              <a:rPr lang="fr-FR" dirty="0"/>
              <a:t>Modifier la source</a:t>
            </a:r>
          </a:p>
        </p:txBody>
      </p:sp>
    </p:spTree>
    <p:extLst>
      <p:ext uri="{BB962C8B-B14F-4D97-AF65-F5344CB8AC3E}">
        <p14:creationId xmlns:p14="http://schemas.microsoft.com/office/powerpoint/2010/main" val="2139963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47135" y="6102406"/>
            <a:ext cx="14395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CB800B4D-C88A-4C1A-801A-8C0CD5AC1A8D}" type="slidenum">
              <a:rPr lang="fr-FR" b="1" smtClean="0">
                <a:solidFill>
                  <a:schemeClr val="bg1"/>
                </a:solidFill>
                <a:latin typeface="+mn-lt"/>
              </a:rPr>
              <a:pPr algn="ctr"/>
              <a:t>‹N°›</a:t>
            </a:fld>
            <a:endParaRPr lang="fr-FR" dirty="0">
              <a:latin typeface="+mn-lt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E08F529-DC67-0440-9860-8182A515C279}"/>
              </a:ext>
            </a:extLst>
          </p:cNvPr>
          <p:cNvSpPr/>
          <p:nvPr userDrawn="1"/>
        </p:nvSpPr>
        <p:spPr>
          <a:xfrm>
            <a:off x="6478603" y="1974578"/>
            <a:ext cx="3885058" cy="2480033"/>
          </a:xfrm>
          <a:prstGeom prst="rect">
            <a:avLst/>
          </a:prstGeom>
          <a:solidFill>
            <a:srgbClr val="0080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8000"/>
              </a:solidFill>
            </a:endParaRPr>
          </a:p>
        </p:txBody>
      </p:sp>
      <p:sp>
        <p:nvSpPr>
          <p:cNvPr id="20" name="ZoneTexte 19"/>
          <p:cNvSpPr txBox="1"/>
          <p:nvPr userDrawn="1"/>
        </p:nvSpPr>
        <p:spPr>
          <a:xfrm>
            <a:off x="6635578" y="2147572"/>
            <a:ext cx="3552567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Lorem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ipsum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dolor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sit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amet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,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consectetur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adipiscing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elit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Integer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dapibus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tortor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lectus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, non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molestie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lacus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consequat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eu.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Aenean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sit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amet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malesuada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felis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Etiam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ac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efficitur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nisi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Mauris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volutpat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non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nulla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non.</a:t>
            </a:r>
          </a:p>
          <a:p>
            <a:endParaRPr lang="fr-FR" sz="1000" b="0" i="0" kern="1200" dirty="0">
              <a:solidFill>
                <a:schemeClr val="bg1"/>
              </a:solidFill>
              <a:effectLst/>
              <a:latin typeface="Calibri "/>
              <a:ea typeface="+mn-ea"/>
              <a:cs typeface="+mn-cs"/>
            </a:endParaRPr>
          </a:p>
          <a:p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Faucibus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Maecenas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rutrum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urna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augue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,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vel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accumsan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turpis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blandit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eu. Sed id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enim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at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urna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egestas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pharetra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et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ac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risus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In non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felis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vitae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metus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dapibus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auctor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In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pellentesque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vestibulum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nulla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, vitae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viverra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erat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iaculis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ac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Suspendisse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feugiat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lobortis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massa et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ullamcorper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In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dictum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placerat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sodales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Morbi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iaculis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et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nisi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ac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condimentum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Nulla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et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quam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luctus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,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imperdiet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ante ut,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malesuada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</a:t>
            </a:r>
          </a:p>
        </p:txBody>
      </p:sp>
      <p:sp>
        <p:nvSpPr>
          <p:cNvPr id="21" name="ZoneTexte 20"/>
          <p:cNvSpPr txBox="1"/>
          <p:nvPr userDrawn="1"/>
        </p:nvSpPr>
        <p:spPr>
          <a:xfrm>
            <a:off x="2063782" y="1909119"/>
            <a:ext cx="4065170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Lorem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ipsum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consectetur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adipiscing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Sed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pellentesque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neque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sagittis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luctus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ligula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odio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finibus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magna,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laoreet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orci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purus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Orci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varius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natoque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penatibus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magnis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dis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parturient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montes,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nascetur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ridiculus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mus. Suspendisse eu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congue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nibh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Donec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malesuada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pharetra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vulputate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Proin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ultricies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massa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arcu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hendrerit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ante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varius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Nunc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sed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lorem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urna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algn="just"/>
            <a:endParaRPr lang="fr-FR" sz="11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 algn="just">
              <a:buClr>
                <a:srgbClr val="DBB428"/>
              </a:buClr>
              <a:buFont typeface="Arial" panose="020B0604020202020204" pitchFamily="34" charset="0"/>
              <a:buChar char="•"/>
            </a:pP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Fusce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eu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porttitor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nisl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Proin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arcu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hendrerit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sed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rutrum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blandit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erat.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Vestibulum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non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ut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volutpat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sodales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Nullam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Nulla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ut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commodo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tempor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tortor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Nulla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massa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risus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convallis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at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consectetur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malesuada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magna.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Pellentesque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felis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dui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rutrum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eu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luctus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rhoncus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eu mi.</a:t>
            </a:r>
          </a:p>
          <a:p>
            <a:pPr marL="171450" indent="-171450" algn="just">
              <a:buClr>
                <a:srgbClr val="00B050"/>
              </a:buClr>
              <a:buFont typeface="Arial" panose="020B0604020202020204" pitchFamily="34" charset="0"/>
              <a:buChar char="•"/>
            </a:pPr>
            <a:endParaRPr lang="fr-FR" sz="11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BB42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Fusce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eu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porttitor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nisl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Proin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arcu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hendrerit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sed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rutrum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blandit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erat.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Vestibulum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non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ut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volutpat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sodales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Nullam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Nulla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ut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commodo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tempor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tortor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Nulla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massa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risus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convallis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at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consectetur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malesuada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magna.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Pellentesque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felis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dui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rutrum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eu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luctus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rhoncus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eu mi.</a:t>
            </a:r>
          </a:p>
        </p:txBody>
      </p:sp>
      <p:sp>
        <p:nvSpPr>
          <p:cNvPr id="22" name="Titre 1"/>
          <p:cNvSpPr>
            <a:spLocks noGrp="1"/>
          </p:cNvSpPr>
          <p:nvPr>
            <p:ph type="title" hasCustomPrompt="1"/>
          </p:nvPr>
        </p:nvSpPr>
        <p:spPr>
          <a:xfrm>
            <a:off x="2091267" y="754591"/>
            <a:ext cx="8272394" cy="715863"/>
          </a:xfrm>
          <a:prstGeom prst="rect">
            <a:avLst/>
          </a:prstGeom>
        </p:spPr>
        <p:txBody>
          <a:bodyPr/>
          <a:lstStyle>
            <a:lvl1pPr>
              <a:defRPr lang="fr-FR" sz="4800" b="1" kern="1200" spc="-150" dirty="0" smtClean="0">
                <a:solidFill>
                  <a:srgbClr val="DBB42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dirty="0"/>
              <a:t>Titre de la diapositive</a:t>
            </a:r>
          </a:p>
        </p:txBody>
      </p:sp>
    </p:spTree>
    <p:extLst>
      <p:ext uri="{BB962C8B-B14F-4D97-AF65-F5344CB8AC3E}">
        <p14:creationId xmlns:p14="http://schemas.microsoft.com/office/powerpoint/2010/main" val="34343006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47135" y="6102406"/>
            <a:ext cx="14395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CB800B4D-C88A-4C1A-801A-8C0CD5AC1A8D}" type="slidenum">
              <a:rPr lang="fr-FR" b="1" smtClean="0">
                <a:solidFill>
                  <a:schemeClr val="bg1"/>
                </a:solidFill>
                <a:latin typeface="+mn-lt"/>
              </a:rPr>
              <a:pPr algn="ctr"/>
              <a:t>‹N°›</a:t>
            </a:fld>
            <a:endParaRPr lang="fr-FR" dirty="0">
              <a:latin typeface="+mn-lt"/>
            </a:endParaRPr>
          </a:p>
        </p:txBody>
      </p:sp>
      <p:sp>
        <p:nvSpPr>
          <p:cNvPr id="3" name="Titre 22">
            <a:extLst>
              <a:ext uri="{FF2B5EF4-FFF2-40B4-BE49-F238E27FC236}">
                <a16:creationId xmlns:a16="http://schemas.microsoft.com/office/drawing/2014/main" id="{67EAE32F-2287-8D40-93CF-41CDD99B33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63782" y="480769"/>
            <a:ext cx="9720850" cy="607277"/>
          </a:xfrm>
          <a:prstGeom prst="rect">
            <a:avLst/>
          </a:prstGeom>
        </p:spPr>
        <p:txBody>
          <a:bodyPr/>
          <a:lstStyle>
            <a:lvl1pPr>
              <a:defRPr sz="5200" b="1" spc="-150">
                <a:solidFill>
                  <a:srgbClr val="DBB428"/>
                </a:solidFill>
                <a:latin typeface="+mn-lt"/>
              </a:defRPr>
            </a:lvl1pPr>
          </a:lstStyle>
          <a:p>
            <a:r>
              <a:rPr lang="fr-FR" dirty="0"/>
              <a:t>Vos contacts</a:t>
            </a: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B09A144A-E6FF-F546-A4F2-24CDF8A7A14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82762" y="1685928"/>
            <a:ext cx="7601870" cy="16422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008D44"/>
              </a:buClr>
              <a:buSzPct val="100000"/>
              <a:buFontTx/>
              <a:buNone/>
              <a:defRPr sz="2400" b="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  <a:lvl2pPr marL="685800" indent="-228600">
              <a:buClr>
                <a:srgbClr val="0080FF"/>
              </a:buClr>
              <a:buSzPct val="100000"/>
              <a:buFont typeface="Arial" panose="020B0604020202020204" pitchFamily="34" charset="0"/>
              <a:buChar char="•"/>
              <a:defRPr sz="1800" b="0" i="0">
                <a:solidFill>
                  <a:schemeClr val="bg2">
                    <a:lumMod val="25000"/>
                  </a:schemeClr>
                </a:solidFill>
                <a:latin typeface="+mn-lt"/>
              </a:defRPr>
            </a:lvl2pPr>
          </a:lstStyle>
          <a:p>
            <a:pPr lvl="0"/>
            <a:r>
              <a:rPr lang="fr-FR" dirty="0"/>
              <a:t>Coordonnées du contact</a:t>
            </a:r>
          </a:p>
          <a:p>
            <a:pPr lvl="1"/>
            <a:r>
              <a:rPr lang="fr-FR" dirty="0"/>
              <a:t>Informations complémentaires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B35B5E9C-92BA-CE4A-9A35-DCB9A8FF68FB}"/>
              </a:ext>
            </a:extLst>
          </p:cNvPr>
          <p:cNvSpPr/>
          <p:nvPr userDrawn="1"/>
        </p:nvSpPr>
        <p:spPr>
          <a:xfrm>
            <a:off x="2224420" y="1691288"/>
            <a:ext cx="1636924" cy="163692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B09A144A-E6FF-F546-A4F2-24CDF8A7A14C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182762" y="3691841"/>
            <a:ext cx="7601870" cy="16422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008D44"/>
              </a:buClr>
              <a:buSzPct val="100000"/>
              <a:buFontTx/>
              <a:buNone/>
              <a:defRPr sz="2400" b="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  <a:lvl2pPr marL="685800" indent="-228600">
              <a:buClr>
                <a:srgbClr val="0080FF"/>
              </a:buClr>
              <a:buSzPct val="100000"/>
              <a:buFont typeface="Arial" panose="020B0604020202020204" pitchFamily="34" charset="0"/>
              <a:buChar char="•"/>
              <a:defRPr sz="1800" b="0" i="0">
                <a:solidFill>
                  <a:schemeClr val="bg2">
                    <a:lumMod val="25000"/>
                  </a:schemeClr>
                </a:solidFill>
                <a:latin typeface="+mn-lt"/>
              </a:defRPr>
            </a:lvl2pPr>
          </a:lstStyle>
          <a:p>
            <a:pPr lvl="0"/>
            <a:r>
              <a:rPr lang="fr-FR" dirty="0"/>
              <a:t>Coordonnées du contact</a:t>
            </a:r>
          </a:p>
          <a:p>
            <a:pPr lvl="1"/>
            <a:r>
              <a:rPr lang="fr-FR" dirty="0"/>
              <a:t>Informations complémentaires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B35B5E9C-92BA-CE4A-9A35-DCB9A8FF68FB}"/>
              </a:ext>
            </a:extLst>
          </p:cNvPr>
          <p:cNvSpPr/>
          <p:nvPr userDrawn="1"/>
        </p:nvSpPr>
        <p:spPr>
          <a:xfrm>
            <a:off x="2224420" y="3697201"/>
            <a:ext cx="1636924" cy="163692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35679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21460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FB-Intercalaire [ver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70000" y="270000"/>
            <a:ext cx="11682000" cy="6300000"/>
          </a:xfrm>
          <a:prstGeom prst="rect">
            <a:avLst/>
          </a:prstGeom>
          <a:gradFill flip="none" rotWithShape="1">
            <a:gsLst>
              <a:gs pos="20000">
                <a:srgbClr val="7C0000"/>
              </a:gs>
              <a:gs pos="100000">
                <a:srgbClr val="DB675A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72" y="2894494"/>
            <a:ext cx="11662655" cy="366432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909" y="601374"/>
            <a:ext cx="1913433" cy="4505334"/>
          </a:xfrm>
          <a:prstGeom prst="rect">
            <a:avLst/>
          </a:prstGeom>
        </p:spPr>
      </p:pic>
      <p:sp>
        <p:nvSpPr>
          <p:cNvPr id="5" name="Espace réservé du texte 7"/>
          <p:cNvSpPr>
            <a:spLocks noGrp="1"/>
          </p:cNvSpPr>
          <p:nvPr>
            <p:ph type="body" sz="quarter" idx="10" hasCustomPrompt="1"/>
          </p:nvPr>
        </p:nvSpPr>
        <p:spPr>
          <a:xfrm>
            <a:off x="1132702" y="1971096"/>
            <a:ext cx="10056341" cy="9018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6000" b="1" spc="-15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Modifier le style du titre</a:t>
            </a:r>
          </a:p>
        </p:txBody>
      </p:sp>
      <p:sp>
        <p:nvSpPr>
          <p:cNvPr id="6" name="Espace réservé du texte 9"/>
          <p:cNvSpPr>
            <a:spLocks noGrp="1"/>
          </p:cNvSpPr>
          <p:nvPr>
            <p:ph type="body" sz="quarter" idx="11" hasCustomPrompt="1"/>
          </p:nvPr>
        </p:nvSpPr>
        <p:spPr>
          <a:xfrm>
            <a:off x="1132702" y="3051433"/>
            <a:ext cx="7838303" cy="62706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Modifier les styles du sous-titre du masque</a:t>
            </a:r>
          </a:p>
        </p:txBody>
      </p:sp>
    </p:spTree>
    <p:extLst>
      <p:ext uri="{BB962C8B-B14F-4D97-AF65-F5344CB8AC3E}">
        <p14:creationId xmlns:p14="http://schemas.microsoft.com/office/powerpoint/2010/main" val="18198339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47135" y="6102406"/>
            <a:ext cx="14395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CB800B4D-C88A-4C1A-801A-8C0CD5AC1A8D}" type="slidenum">
              <a:rPr lang="fr-FR" b="1" smtClean="0">
                <a:solidFill>
                  <a:schemeClr val="bg1"/>
                </a:solidFill>
                <a:latin typeface="+mn-lt"/>
              </a:rPr>
              <a:pPr algn="ctr"/>
              <a:t>‹N°›</a:t>
            </a:fld>
            <a:endParaRPr lang="fr-FR" dirty="0">
              <a:latin typeface="+mn-lt"/>
            </a:endParaRPr>
          </a:p>
        </p:txBody>
      </p:sp>
      <p:sp>
        <p:nvSpPr>
          <p:cNvPr id="8" name="Titre 22">
            <a:extLst>
              <a:ext uri="{FF2B5EF4-FFF2-40B4-BE49-F238E27FC236}">
                <a16:creationId xmlns:a16="http://schemas.microsoft.com/office/drawing/2014/main" id="{67EAE32F-2287-8D40-93CF-41CDD99B33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63781" y="819330"/>
            <a:ext cx="8280000" cy="738088"/>
          </a:xfrm>
          <a:prstGeom prst="rect">
            <a:avLst/>
          </a:prstGeom>
        </p:spPr>
        <p:txBody>
          <a:bodyPr/>
          <a:lstStyle>
            <a:lvl1pPr>
              <a:defRPr sz="4800" b="1" spc="-150">
                <a:solidFill>
                  <a:srgbClr val="1E828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fr-FR" dirty="0"/>
              <a:t>Titre de la diapositive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3B1CB9C0-FCC5-F147-A64D-C72A185715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3781" y="1792076"/>
            <a:ext cx="8280000" cy="4679662"/>
          </a:xfrm>
          <a:prstGeom prst="rect">
            <a:avLst/>
          </a:prstGeom>
        </p:spPr>
        <p:txBody>
          <a:bodyPr>
            <a:normAutofit/>
          </a:bodyPr>
          <a:lstStyle>
            <a:lvl1pPr marL="358775" indent="-358775">
              <a:buClr>
                <a:srgbClr val="008D44"/>
              </a:buClr>
              <a:buSzPct val="85000"/>
              <a:buFontTx/>
              <a:buBlip>
                <a:blip r:embed="rId2"/>
              </a:buBlip>
              <a:defRPr sz="3200" b="1">
                <a:solidFill>
                  <a:srgbClr val="1E8282"/>
                </a:solidFill>
                <a:latin typeface="+mn-lt"/>
              </a:defRPr>
            </a:lvl1pPr>
            <a:lvl2pPr marL="538163" indent="-179388">
              <a:buClr>
                <a:srgbClr val="054A89"/>
              </a:buClr>
              <a:buSzPct val="100000"/>
              <a:buFontTx/>
              <a:buBlip>
                <a:blip r:embed="rId3"/>
              </a:buBlip>
              <a:tabLst>
                <a:tab pos="623888" algn="l"/>
              </a:tabLst>
              <a:defRPr sz="2800" b="1" i="0">
                <a:solidFill>
                  <a:srgbClr val="1E8282"/>
                </a:solidFill>
                <a:latin typeface="+mn-lt"/>
              </a:defRPr>
            </a:lvl2pPr>
            <a:lvl3pPr marL="989013" indent="-273050">
              <a:buFontTx/>
              <a:buBlip>
                <a:blip r:embed="rId4"/>
              </a:buBlip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3pPr>
            <a:lvl4pPr marL="1254125" indent="-228600">
              <a:buFontTx/>
              <a:buBlip>
                <a:blip r:embed="rId5"/>
              </a:buBlip>
              <a:defRPr sz="2000" b="1">
                <a:solidFill>
                  <a:srgbClr val="1E8282"/>
                </a:solidFill>
                <a:latin typeface="+mn-lt"/>
              </a:defRPr>
            </a:lvl4pPr>
            <a:lvl5pPr marL="1525588" indent="-228600">
              <a:buFontTx/>
              <a:buBlip>
                <a:blip r:embed="rId6"/>
              </a:buBlip>
              <a:defRPr sz="18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fr-FR" dirty="0"/>
              <a:t>Modifier les styles du texte</a:t>
            </a:r>
          </a:p>
          <a:p>
            <a:pPr lvl="1"/>
            <a:r>
              <a:rPr lang="fr-FR" dirty="0"/>
              <a:t> 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5260404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47135" y="6102406"/>
            <a:ext cx="14395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CB800B4D-C88A-4C1A-801A-8C0CD5AC1A8D}" type="slidenum">
              <a:rPr lang="fr-FR" b="1" smtClean="0">
                <a:solidFill>
                  <a:schemeClr val="bg1"/>
                </a:solidFill>
                <a:latin typeface="+mn-lt"/>
              </a:rPr>
              <a:pPr algn="ctr"/>
              <a:t>‹N°›</a:t>
            </a:fld>
            <a:endParaRPr lang="fr-FR" dirty="0">
              <a:latin typeface="+mn-lt"/>
            </a:endParaRPr>
          </a:p>
        </p:txBody>
      </p:sp>
      <p:sp>
        <p:nvSpPr>
          <p:cNvPr id="3" name="Titre 1"/>
          <p:cNvSpPr>
            <a:spLocks noGrp="1"/>
          </p:cNvSpPr>
          <p:nvPr>
            <p:ph type="title" hasCustomPrompt="1"/>
          </p:nvPr>
        </p:nvSpPr>
        <p:spPr>
          <a:xfrm>
            <a:off x="2034116" y="237067"/>
            <a:ext cx="9751483" cy="355600"/>
          </a:xfrm>
          <a:prstGeom prst="rect">
            <a:avLst/>
          </a:prstGeom>
        </p:spPr>
        <p:txBody>
          <a:bodyPr anchor="b"/>
          <a:lstStyle>
            <a:lvl1pPr>
              <a:defRPr sz="2400" b="0">
                <a:solidFill>
                  <a:srgbClr val="1E8282"/>
                </a:solidFill>
                <a:latin typeface="+mn-lt"/>
              </a:defRPr>
            </a:lvl1pPr>
          </a:lstStyle>
          <a:p>
            <a:r>
              <a:rPr lang="fr-FR" dirty="0"/>
              <a:t>Surtitre de la diapositive</a:t>
            </a:r>
          </a:p>
        </p:txBody>
      </p:sp>
      <p:sp>
        <p:nvSpPr>
          <p:cNvPr id="4" name="Espace réservé du texte 9"/>
          <p:cNvSpPr>
            <a:spLocks noGrp="1"/>
          </p:cNvSpPr>
          <p:nvPr>
            <p:ph type="body" sz="quarter" idx="14" hasCustomPrompt="1"/>
          </p:nvPr>
        </p:nvSpPr>
        <p:spPr>
          <a:xfrm>
            <a:off x="2033588" y="592667"/>
            <a:ext cx="9752012" cy="762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800" b="1" spc="-150">
                <a:solidFill>
                  <a:srgbClr val="1E8282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Titre de la diapositive</a:t>
            </a:r>
          </a:p>
        </p:txBody>
      </p:sp>
      <p:sp>
        <p:nvSpPr>
          <p:cNvPr id="5" name="Espace réservé du texte 11"/>
          <p:cNvSpPr>
            <a:spLocks noGrp="1"/>
          </p:cNvSpPr>
          <p:nvPr>
            <p:ph type="body" sz="quarter" idx="15" hasCustomPrompt="1"/>
          </p:nvPr>
        </p:nvSpPr>
        <p:spPr>
          <a:xfrm>
            <a:off x="2033587" y="1363266"/>
            <a:ext cx="9752012" cy="4572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Sous-titre de la diapositive</a:t>
            </a:r>
          </a:p>
        </p:txBody>
      </p:sp>
      <p:sp>
        <p:nvSpPr>
          <p:cNvPr id="6" name="Espace réservé du texte 13"/>
          <p:cNvSpPr>
            <a:spLocks noGrp="1"/>
          </p:cNvSpPr>
          <p:nvPr>
            <p:ph type="body" sz="quarter" idx="17" hasCustomPrompt="1"/>
          </p:nvPr>
        </p:nvSpPr>
        <p:spPr>
          <a:xfrm>
            <a:off x="2033587" y="6401594"/>
            <a:ext cx="8210164" cy="22066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900" b="1" i="0">
                <a:latin typeface="+mn-lt"/>
              </a:defRPr>
            </a:lvl1pPr>
          </a:lstStyle>
          <a:p>
            <a:pPr lvl="0"/>
            <a:r>
              <a:rPr lang="fr-FR" dirty="0"/>
              <a:t>Modifier la source</a:t>
            </a:r>
          </a:p>
        </p:txBody>
      </p:sp>
      <p:sp>
        <p:nvSpPr>
          <p:cNvPr id="7" name="Espace réservé du graphique 15"/>
          <p:cNvSpPr>
            <a:spLocks noGrp="1"/>
          </p:cNvSpPr>
          <p:nvPr>
            <p:ph type="chart" sz="quarter" idx="18"/>
          </p:nvPr>
        </p:nvSpPr>
        <p:spPr>
          <a:xfrm>
            <a:off x="2033588" y="1998399"/>
            <a:ext cx="9752012" cy="34509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619399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47135" y="6102406"/>
            <a:ext cx="14395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CB800B4D-C88A-4C1A-801A-8C0CD5AC1A8D}" type="slidenum">
              <a:rPr lang="fr-FR" b="1" smtClean="0">
                <a:solidFill>
                  <a:schemeClr val="bg1"/>
                </a:solidFill>
                <a:latin typeface="+mn-lt"/>
              </a:rPr>
              <a:pPr algn="ctr"/>
              <a:t>‹N°›</a:t>
            </a:fld>
            <a:endParaRPr lang="fr-FR" dirty="0">
              <a:latin typeface="+mn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E08F529-DC67-0440-9860-8182A515C279}"/>
              </a:ext>
            </a:extLst>
          </p:cNvPr>
          <p:cNvSpPr/>
          <p:nvPr userDrawn="1"/>
        </p:nvSpPr>
        <p:spPr>
          <a:xfrm>
            <a:off x="6478603" y="1974578"/>
            <a:ext cx="3885058" cy="2480033"/>
          </a:xfrm>
          <a:prstGeom prst="rect">
            <a:avLst/>
          </a:prstGeom>
          <a:solidFill>
            <a:srgbClr val="7C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8000"/>
              </a:solidFill>
            </a:endParaRPr>
          </a:p>
        </p:txBody>
      </p:sp>
      <p:sp>
        <p:nvSpPr>
          <p:cNvPr id="8" name="ZoneTexte 7"/>
          <p:cNvSpPr txBox="1"/>
          <p:nvPr userDrawn="1"/>
        </p:nvSpPr>
        <p:spPr>
          <a:xfrm>
            <a:off x="6635578" y="2147572"/>
            <a:ext cx="3552567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Lorem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ipsum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dolor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sit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amet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,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consectetur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adipiscing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elit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Integer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dapibus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tortor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lectus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, non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molestie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lacus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consequat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eu.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Aenean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sit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amet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malesuada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felis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Etiam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ac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efficitur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nisi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Mauris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volutpat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non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nulla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non.</a:t>
            </a:r>
          </a:p>
          <a:p>
            <a:endParaRPr lang="fr-FR" sz="1000" b="0" i="0" kern="1200" dirty="0">
              <a:solidFill>
                <a:schemeClr val="bg1"/>
              </a:solidFill>
              <a:effectLst/>
              <a:latin typeface="Calibri "/>
              <a:ea typeface="+mn-ea"/>
              <a:cs typeface="+mn-cs"/>
            </a:endParaRPr>
          </a:p>
          <a:p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Faucibus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Maecenas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rutrum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urna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augue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,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vel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accumsan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turpis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blandit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eu. Sed id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enim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at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urna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egestas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pharetra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et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ac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risus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In non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felis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vitae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metus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dapibus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auctor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In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pellentesque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vestibulum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nulla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, vitae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viverra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erat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iaculis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ac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Suspendisse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feugiat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lobortis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massa et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ullamcorper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In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dictum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placerat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sodales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Morbi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iaculis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et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nisi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ac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condimentum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Nulla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et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quam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luctus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,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imperdiet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ante ut,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malesuada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</a:t>
            </a:r>
          </a:p>
        </p:txBody>
      </p:sp>
      <p:sp>
        <p:nvSpPr>
          <p:cNvPr id="11" name="Titre 22">
            <a:extLst>
              <a:ext uri="{FF2B5EF4-FFF2-40B4-BE49-F238E27FC236}">
                <a16:creationId xmlns:a16="http://schemas.microsoft.com/office/drawing/2014/main" id="{67EAE32F-2287-8D40-93CF-41CDD99B33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63781" y="819330"/>
            <a:ext cx="8280000" cy="738088"/>
          </a:xfrm>
          <a:prstGeom prst="rect">
            <a:avLst/>
          </a:prstGeom>
        </p:spPr>
        <p:txBody>
          <a:bodyPr/>
          <a:lstStyle>
            <a:lvl1pPr>
              <a:defRPr sz="4800" b="1" spc="-150">
                <a:solidFill>
                  <a:srgbClr val="1E828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fr-FR" dirty="0"/>
              <a:t>Titre de la diapositive</a:t>
            </a:r>
          </a:p>
        </p:txBody>
      </p:sp>
      <p:sp>
        <p:nvSpPr>
          <p:cNvPr id="12" name="ZoneTexte 11"/>
          <p:cNvSpPr txBox="1"/>
          <p:nvPr userDrawn="1"/>
        </p:nvSpPr>
        <p:spPr>
          <a:xfrm>
            <a:off x="2063782" y="1909119"/>
            <a:ext cx="4065170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Lorem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ipsum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consectetur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adipiscing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Sed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pellentesque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neque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sagittis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luctus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ligula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odio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finibus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magna,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laoreet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orci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purus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Orci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varius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natoque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penatibus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magnis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dis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parturient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montes,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nascetur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ridiculus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mus. Suspendisse eu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congue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nibh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Donec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malesuada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pharetra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vulputate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Proin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ultricies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massa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arcu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hendrerit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ante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varius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Nunc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sed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lorem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urna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algn="just"/>
            <a:endParaRPr lang="fr-FR" sz="11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 algn="just">
              <a:buClr>
                <a:srgbClr val="1E8282"/>
              </a:buClr>
              <a:buFont typeface="Arial" panose="020B0604020202020204" pitchFamily="34" charset="0"/>
              <a:buChar char="•"/>
            </a:pP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Fusce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eu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porttitor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nisl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Proin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arcu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hendrerit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sed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rutrum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blandit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erat.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Vestibulum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non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ut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volutpat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sodales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Nullam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Nulla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ut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commodo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tempor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tortor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Nulla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massa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risus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convallis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at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consectetur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malesuada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magna.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Pellentesque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felis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dui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rutrum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eu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luctus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rhoncus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eu mi.</a:t>
            </a:r>
          </a:p>
          <a:p>
            <a:pPr marL="171450" indent="-171450" algn="just">
              <a:buClr>
                <a:srgbClr val="00B050"/>
              </a:buClr>
              <a:buFont typeface="Arial" panose="020B0604020202020204" pitchFamily="34" charset="0"/>
              <a:buChar char="•"/>
            </a:pPr>
            <a:endParaRPr lang="fr-FR" sz="11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828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Fusce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eu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porttitor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nisl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Proin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arcu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hendrerit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sed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rutrum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blandit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erat.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Vestibulum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non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ut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volutpat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sodales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Nullam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Nulla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ut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commodo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tempor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tortor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Nulla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massa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risus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convallis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at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consectetur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malesuada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magna.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Pellentesque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felis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dui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rutrum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eu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luctus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rhoncus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eu mi.</a:t>
            </a:r>
          </a:p>
        </p:txBody>
      </p:sp>
    </p:spTree>
    <p:extLst>
      <p:ext uri="{BB962C8B-B14F-4D97-AF65-F5344CB8AC3E}">
        <p14:creationId xmlns:p14="http://schemas.microsoft.com/office/powerpoint/2010/main" val="23769835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47135" y="6102406"/>
            <a:ext cx="14395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CB800B4D-C88A-4C1A-801A-8C0CD5AC1A8D}" type="slidenum">
              <a:rPr lang="fr-FR" b="1" smtClean="0">
                <a:solidFill>
                  <a:schemeClr val="bg1"/>
                </a:solidFill>
                <a:latin typeface="+mn-lt"/>
              </a:rPr>
              <a:pPr algn="ctr"/>
              <a:t>‹N°›</a:t>
            </a:fld>
            <a:endParaRPr lang="fr-FR" dirty="0">
              <a:latin typeface="+mn-lt"/>
            </a:endParaRPr>
          </a:p>
        </p:txBody>
      </p:sp>
      <p:sp>
        <p:nvSpPr>
          <p:cNvPr id="3" name="Titre 22">
            <a:extLst>
              <a:ext uri="{FF2B5EF4-FFF2-40B4-BE49-F238E27FC236}">
                <a16:creationId xmlns:a16="http://schemas.microsoft.com/office/drawing/2014/main" id="{67EAE32F-2287-8D40-93CF-41CDD99B33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63782" y="480769"/>
            <a:ext cx="9720850" cy="607277"/>
          </a:xfrm>
          <a:prstGeom prst="rect">
            <a:avLst/>
          </a:prstGeom>
        </p:spPr>
        <p:txBody>
          <a:bodyPr/>
          <a:lstStyle>
            <a:lvl1pPr>
              <a:defRPr sz="5200" b="1" spc="-150">
                <a:solidFill>
                  <a:srgbClr val="1E8282"/>
                </a:solidFill>
                <a:latin typeface="+mn-lt"/>
              </a:defRPr>
            </a:lvl1pPr>
          </a:lstStyle>
          <a:p>
            <a:r>
              <a:rPr lang="fr-FR" dirty="0"/>
              <a:t>Vos contacts</a:t>
            </a: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B09A144A-E6FF-F546-A4F2-24CDF8A7A14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82762" y="1685928"/>
            <a:ext cx="7601870" cy="16422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008D44"/>
              </a:buClr>
              <a:buSzPct val="100000"/>
              <a:buFontTx/>
              <a:buNone/>
              <a:defRPr sz="2400" b="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  <a:lvl2pPr marL="685800" indent="-228600">
              <a:buClr>
                <a:srgbClr val="1E8282"/>
              </a:buClr>
              <a:buSzPct val="100000"/>
              <a:buFont typeface="Arial" panose="020B0604020202020204" pitchFamily="34" charset="0"/>
              <a:buChar char="•"/>
              <a:defRPr sz="1800" b="0" i="0">
                <a:solidFill>
                  <a:schemeClr val="bg2">
                    <a:lumMod val="25000"/>
                  </a:schemeClr>
                </a:solidFill>
                <a:latin typeface="+mn-lt"/>
              </a:defRPr>
            </a:lvl2pPr>
          </a:lstStyle>
          <a:p>
            <a:pPr lvl="0"/>
            <a:r>
              <a:rPr lang="fr-FR" dirty="0"/>
              <a:t>Coordonnées du contact</a:t>
            </a:r>
          </a:p>
          <a:p>
            <a:pPr lvl="1"/>
            <a:r>
              <a:rPr lang="fr-FR" dirty="0"/>
              <a:t>Informations complémentaires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B35B5E9C-92BA-CE4A-9A35-DCB9A8FF68FB}"/>
              </a:ext>
            </a:extLst>
          </p:cNvPr>
          <p:cNvSpPr/>
          <p:nvPr userDrawn="1"/>
        </p:nvSpPr>
        <p:spPr>
          <a:xfrm>
            <a:off x="2224420" y="1691288"/>
            <a:ext cx="1636924" cy="163692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B09A144A-E6FF-F546-A4F2-24CDF8A7A14C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182762" y="3691841"/>
            <a:ext cx="7601870" cy="16422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008D44"/>
              </a:buClr>
              <a:buSzPct val="100000"/>
              <a:buFontTx/>
              <a:buNone/>
              <a:defRPr sz="2400" b="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  <a:lvl2pPr marL="685800" indent="-228600">
              <a:buClr>
                <a:srgbClr val="1E8282"/>
              </a:buClr>
              <a:buSzPct val="100000"/>
              <a:buFont typeface="Arial" panose="020B0604020202020204" pitchFamily="34" charset="0"/>
              <a:buChar char="•"/>
              <a:defRPr sz="1800" b="0" i="0">
                <a:solidFill>
                  <a:schemeClr val="bg2">
                    <a:lumMod val="25000"/>
                  </a:schemeClr>
                </a:solidFill>
                <a:latin typeface="+mn-lt"/>
              </a:defRPr>
            </a:lvl2pPr>
          </a:lstStyle>
          <a:p>
            <a:pPr lvl="0"/>
            <a:r>
              <a:rPr lang="fr-FR" dirty="0"/>
              <a:t>Coordonnées du contact</a:t>
            </a:r>
          </a:p>
          <a:p>
            <a:pPr lvl="1"/>
            <a:r>
              <a:rPr lang="fr-FR" dirty="0"/>
              <a:t>Informations complémentaires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B35B5E9C-92BA-CE4A-9A35-DCB9A8FF68FB}"/>
              </a:ext>
            </a:extLst>
          </p:cNvPr>
          <p:cNvSpPr/>
          <p:nvPr userDrawn="1"/>
        </p:nvSpPr>
        <p:spPr>
          <a:xfrm>
            <a:off x="2224420" y="3697201"/>
            <a:ext cx="1636924" cy="163692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22115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2526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FB-Intercalaire [ver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70000" y="270000"/>
            <a:ext cx="11682000" cy="6300000"/>
          </a:xfrm>
          <a:prstGeom prst="rect">
            <a:avLst/>
          </a:prstGeom>
          <a:gradFill flip="none" rotWithShape="1">
            <a:gsLst>
              <a:gs pos="20000">
                <a:srgbClr val="008000"/>
              </a:gs>
              <a:gs pos="100000">
                <a:srgbClr val="00C800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72" y="2894494"/>
            <a:ext cx="11662655" cy="366432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909" y="601374"/>
            <a:ext cx="1913433" cy="4505334"/>
          </a:xfrm>
          <a:prstGeom prst="rect">
            <a:avLst/>
          </a:prstGeom>
        </p:spPr>
      </p:pic>
      <p:sp>
        <p:nvSpPr>
          <p:cNvPr id="5" name="Espace réservé du texte 7"/>
          <p:cNvSpPr>
            <a:spLocks noGrp="1"/>
          </p:cNvSpPr>
          <p:nvPr>
            <p:ph type="body" sz="quarter" idx="10" hasCustomPrompt="1"/>
          </p:nvPr>
        </p:nvSpPr>
        <p:spPr>
          <a:xfrm>
            <a:off x="1132702" y="1971096"/>
            <a:ext cx="10056341" cy="9018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6000" b="1" spc="-15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Modifier le style du titre</a:t>
            </a:r>
          </a:p>
        </p:txBody>
      </p:sp>
      <p:sp>
        <p:nvSpPr>
          <p:cNvPr id="6" name="Espace réservé du texte 9"/>
          <p:cNvSpPr>
            <a:spLocks noGrp="1"/>
          </p:cNvSpPr>
          <p:nvPr>
            <p:ph type="body" sz="quarter" idx="11" hasCustomPrompt="1"/>
          </p:nvPr>
        </p:nvSpPr>
        <p:spPr>
          <a:xfrm>
            <a:off x="1132702" y="3051433"/>
            <a:ext cx="7838303" cy="62706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Modifier les styles du sous-titre du masque</a:t>
            </a:r>
          </a:p>
        </p:txBody>
      </p:sp>
    </p:spTree>
    <p:extLst>
      <p:ext uri="{BB962C8B-B14F-4D97-AF65-F5344CB8AC3E}">
        <p14:creationId xmlns:p14="http://schemas.microsoft.com/office/powerpoint/2010/main" val="320400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FB-Intercalaire [ver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70000" y="270000"/>
            <a:ext cx="11682000" cy="6300000"/>
          </a:xfrm>
          <a:prstGeom prst="rect">
            <a:avLst/>
          </a:prstGeom>
          <a:gradFill flip="none" rotWithShape="1">
            <a:gsLst>
              <a:gs pos="20000">
                <a:srgbClr val="1615F5"/>
              </a:gs>
              <a:gs pos="100000">
                <a:srgbClr val="5757F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72" y="2894494"/>
            <a:ext cx="11662655" cy="366432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909" y="601374"/>
            <a:ext cx="1913433" cy="4505334"/>
          </a:xfrm>
          <a:prstGeom prst="rect">
            <a:avLst/>
          </a:prstGeom>
        </p:spPr>
      </p:pic>
      <p:sp>
        <p:nvSpPr>
          <p:cNvPr id="5" name="Espace réservé du texte 7"/>
          <p:cNvSpPr>
            <a:spLocks noGrp="1"/>
          </p:cNvSpPr>
          <p:nvPr>
            <p:ph type="body" sz="quarter" idx="10" hasCustomPrompt="1"/>
          </p:nvPr>
        </p:nvSpPr>
        <p:spPr>
          <a:xfrm>
            <a:off x="1132702" y="1971096"/>
            <a:ext cx="10056341" cy="9018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6000" b="1" spc="-15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Modifier le style du titre</a:t>
            </a:r>
          </a:p>
        </p:txBody>
      </p:sp>
      <p:sp>
        <p:nvSpPr>
          <p:cNvPr id="6" name="Espace réservé du texte 9"/>
          <p:cNvSpPr>
            <a:spLocks noGrp="1"/>
          </p:cNvSpPr>
          <p:nvPr>
            <p:ph type="body" sz="quarter" idx="11" hasCustomPrompt="1"/>
          </p:nvPr>
        </p:nvSpPr>
        <p:spPr>
          <a:xfrm>
            <a:off x="1132702" y="3051433"/>
            <a:ext cx="7838303" cy="62706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Modifier les styles du sous-titre du masque</a:t>
            </a:r>
          </a:p>
        </p:txBody>
      </p:sp>
    </p:spTree>
    <p:extLst>
      <p:ext uri="{BB962C8B-B14F-4D97-AF65-F5344CB8AC3E}">
        <p14:creationId xmlns:p14="http://schemas.microsoft.com/office/powerpoint/2010/main" val="23840543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47135" y="6102406"/>
            <a:ext cx="14395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CB800B4D-C88A-4C1A-801A-8C0CD5AC1A8D}" type="slidenum">
              <a:rPr lang="fr-FR" b="1" smtClean="0">
                <a:solidFill>
                  <a:schemeClr val="bg1"/>
                </a:solidFill>
                <a:latin typeface="+mn-lt"/>
              </a:rPr>
              <a:pPr algn="ctr"/>
              <a:t>‹N°›</a:t>
            </a:fld>
            <a:endParaRPr lang="fr-FR" dirty="0">
              <a:latin typeface="+mn-lt"/>
            </a:endParaRPr>
          </a:p>
        </p:txBody>
      </p:sp>
      <p:sp>
        <p:nvSpPr>
          <p:cNvPr id="8" name="Titre 22">
            <a:extLst>
              <a:ext uri="{FF2B5EF4-FFF2-40B4-BE49-F238E27FC236}">
                <a16:creationId xmlns:a16="http://schemas.microsoft.com/office/drawing/2014/main" id="{67EAE32F-2287-8D40-93CF-41CDD99B33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63781" y="819330"/>
            <a:ext cx="8280000" cy="738088"/>
          </a:xfrm>
          <a:prstGeom prst="rect">
            <a:avLst/>
          </a:prstGeom>
        </p:spPr>
        <p:txBody>
          <a:bodyPr/>
          <a:lstStyle>
            <a:lvl1pPr>
              <a:defRPr sz="4800" b="1" spc="-150">
                <a:solidFill>
                  <a:srgbClr val="DBB428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fr-FR" dirty="0"/>
              <a:t>Titre de la diapositive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3B1CB9C0-FCC5-F147-A64D-C72A185715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3781" y="1792076"/>
            <a:ext cx="8280000" cy="4679662"/>
          </a:xfrm>
          <a:prstGeom prst="rect">
            <a:avLst/>
          </a:prstGeom>
        </p:spPr>
        <p:txBody>
          <a:bodyPr>
            <a:normAutofit/>
          </a:bodyPr>
          <a:lstStyle>
            <a:lvl1pPr marL="358775" indent="-358775">
              <a:buClr>
                <a:srgbClr val="008D44"/>
              </a:buClr>
              <a:buSzPct val="85000"/>
              <a:buFontTx/>
              <a:buBlip>
                <a:blip r:embed="rId2"/>
              </a:buBlip>
              <a:defRPr sz="3200" b="1">
                <a:solidFill>
                  <a:srgbClr val="DBB428"/>
                </a:solidFill>
                <a:latin typeface="+mn-lt"/>
              </a:defRPr>
            </a:lvl1pPr>
            <a:lvl2pPr marL="538163" indent="-179388">
              <a:buClr>
                <a:srgbClr val="054A89"/>
              </a:buClr>
              <a:buSzPct val="100000"/>
              <a:buFontTx/>
              <a:buBlip>
                <a:blip r:embed="rId3"/>
              </a:buBlip>
              <a:tabLst>
                <a:tab pos="623888" algn="l"/>
              </a:tabLst>
              <a:defRPr sz="2800" b="1" i="0">
                <a:solidFill>
                  <a:srgbClr val="DBB428"/>
                </a:solidFill>
                <a:latin typeface="+mn-lt"/>
              </a:defRPr>
            </a:lvl2pPr>
            <a:lvl3pPr marL="989013" indent="-273050">
              <a:buFontTx/>
              <a:buBlip>
                <a:blip r:embed="rId4"/>
              </a:buBlip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3pPr>
            <a:lvl4pPr marL="1254125" indent="-228600">
              <a:buFontTx/>
              <a:buBlip>
                <a:blip r:embed="rId5"/>
              </a:buBlip>
              <a:defRPr sz="2000" b="1">
                <a:solidFill>
                  <a:srgbClr val="DBB428"/>
                </a:solidFill>
                <a:latin typeface="+mn-lt"/>
              </a:defRPr>
            </a:lvl4pPr>
            <a:lvl5pPr marL="1525588" indent="-228600">
              <a:buFontTx/>
              <a:buBlip>
                <a:blip r:embed="rId6"/>
              </a:buBlip>
              <a:defRPr sz="18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fr-FR" dirty="0"/>
              <a:t>Modifier les styles du texte</a:t>
            </a:r>
          </a:p>
          <a:p>
            <a:pPr lvl="1"/>
            <a:r>
              <a:rPr lang="fr-FR" dirty="0"/>
              <a:t> 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9984854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47135" y="6102406"/>
            <a:ext cx="14395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CB800B4D-C88A-4C1A-801A-8C0CD5AC1A8D}" type="slidenum">
              <a:rPr lang="fr-FR" b="1" smtClean="0">
                <a:solidFill>
                  <a:schemeClr val="bg1"/>
                </a:solidFill>
                <a:latin typeface="+mn-lt"/>
              </a:rPr>
              <a:pPr algn="ctr"/>
              <a:t>‹N°›</a:t>
            </a:fld>
            <a:endParaRPr lang="fr-FR" dirty="0">
              <a:latin typeface="+mn-lt"/>
            </a:endParaRPr>
          </a:p>
        </p:txBody>
      </p:sp>
      <p:sp>
        <p:nvSpPr>
          <p:cNvPr id="3" name="Titre 1"/>
          <p:cNvSpPr>
            <a:spLocks noGrp="1"/>
          </p:cNvSpPr>
          <p:nvPr>
            <p:ph type="title" hasCustomPrompt="1"/>
          </p:nvPr>
        </p:nvSpPr>
        <p:spPr>
          <a:xfrm>
            <a:off x="2034116" y="237067"/>
            <a:ext cx="9751483" cy="355600"/>
          </a:xfrm>
          <a:prstGeom prst="rect">
            <a:avLst/>
          </a:prstGeom>
        </p:spPr>
        <p:txBody>
          <a:bodyPr anchor="b"/>
          <a:lstStyle>
            <a:lvl1pPr>
              <a:defRPr sz="2400" b="0">
                <a:solidFill>
                  <a:srgbClr val="DBB428"/>
                </a:solidFill>
                <a:latin typeface="+mn-lt"/>
              </a:defRPr>
            </a:lvl1pPr>
          </a:lstStyle>
          <a:p>
            <a:r>
              <a:rPr lang="fr-FR" dirty="0"/>
              <a:t>Surtitre de la diapositive</a:t>
            </a:r>
          </a:p>
        </p:txBody>
      </p:sp>
      <p:sp>
        <p:nvSpPr>
          <p:cNvPr id="4" name="Espace réservé du texte 9"/>
          <p:cNvSpPr>
            <a:spLocks noGrp="1"/>
          </p:cNvSpPr>
          <p:nvPr>
            <p:ph type="body" sz="quarter" idx="14" hasCustomPrompt="1"/>
          </p:nvPr>
        </p:nvSpPr>
        <p:spPr>
          <a:xfrm>
            <a:off x="2033588" y="592667"/>
            <a:ext cx="9752012" cy="762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800" b="1" spc="-150">
                <a:solidFill>
                  <a:srgbClr val="DBB428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Titre de la diapositive</a:t>
            </a:r>
          </a:p>
        </p:txBody>
      </p:sp>
      <p:sp>
        <p:nvSpPr>
          <p:cNvPr id="5" name="Espace réservé du texte 11"/>
          <p:cNvSpPr>
            <a:spLocks noGrp="1"/>
          </p:cNvSpPr>
          <p:nvPr>
            <p:ph type="body" sz="quarter" idx="15" hasCustomPrompt="1"/>
          </p:nvPr>
        </p:nvSpPr>
        <p:spPr>
          <a:xfrm>
            <a:off x="2033587" y="1363266"/>
            <a:ext cx="9752012" cy="4572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Sous-titre de la diapositive</a:t>
            </a:r>
          </a:p>
        </p:txBody>
      </p:sp>
      <p:sp>
        <p:nvSpPr>
          <p:cNvPr id="6" name="Espace réservé du texte 13"/>
          <p:cNvSpPr>
            <a:spLocks noGrp="1"/>
          </p:cNvSpPr>
          <p:nvPr>
            <p:ph type="body" sz="quarter" idx="17" hasCustomPrompt="1"/>
          </p:nvPr>
        </p:nvSpPr>
        <p:spPr>
          <a:xfrm>
            <a:off x="2033587" y="6401594"/>
            <a:ext cx="8210164" cy="22066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900" b="1" i="0">
                <a:latin typeface="+mn-lt"/>
              </a:defRPr>
            </a:lvl1pPr>
          </a:lstStyle>
          <a:p>
            <a:pPr lvl="0"/>
            <a:r>
              <a:rPr lang="fr-FR" dirty="0"/>
              <a:t>Modifier la source</a:t>
            </a:r>
          </a:p>
        </p:txBody>
      </p:sp>
      <p:sp>
        <p:nvSpPr>
          <p:cNvPr id="7" name="Espace réservé du graphique 15"/>
          <p:cNvSpPr>
            <a:spLocks noGrp="1"/>
          </p:cNvSpPr>
          <p:nvPr>
            <p:ph type="chart" sz="quarter" idx="18"/>
          </p:nvPr>
        </p:nvSpPr>
        <p:spPr>
          <a:xfrm>
            <a:off x="2033588" y="1998399"/>
            <a:ext cx="9752012" cy="34509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415571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47135" y="6102406"/>
            <a:ext cx="14395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CB800B4D-C88A-4C1A-801A-8C0CD5AC1A8D}" type="slidenum">
              <a:rPr lang="fr-FR" b="1" smtClean="0">
                <a:solidFill>
                  <a:schemeClr val="bg1"/>
                </a:solidFill>
                <a:latin typeface="+mn-lt"/>
              </a:rPr>
              <a:pPr algn="ctr"/>
              <a:t>‹N°›</a:t>
            </a:fld>
            <a:endParaRPr lang="fr-FR" dirty="0">
              <a:latin typeface="+mn-lt"/>
            </a:endParaRPr>
          </a:p>
        </p:txBody>
      </p:sp>
      <p:sp>
        <p:nvSpPr>
          <p:cNvPr id="9" name="ZoneTexte 8"/>
          <p:cNvSpPr txBox="1"/>
          <p:nvPr userDrawn="1"/>
        </p:nvSpPr>
        <p:spPr>
          <a:xfrm>
            <a:off x="2063782" y="1909119"/>
            <a:ext cx="4065170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Lorem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ipsum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consectetur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adipiscing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Sed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pellentesque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neque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sagittis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luctus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ligula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odio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finibus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magna,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laoreet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orci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purus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Orci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varius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natoque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penatibus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magnis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dis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parturient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montes,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nascetur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ridiculus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mus. Suspendisse eu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congue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nibh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Donec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malesuada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pharetra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vulputate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Proin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ultricies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massa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arcu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hendrerit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ante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varius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Nunc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sed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lorem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urna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algn="just"/>
            <a:endParaRPr lang="fr-FR" sz="11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 algn="just">
              <a:buClr>
                <a:srgbClr val="DBB428"/>
              </a:buClr>
              <a:buFont typeface="Arial" panose="020B0604020202020204" pitchFamily="34" charset="0"/>
              <a:buChar char="•"/>
            </a:pP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Fusce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eu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porttitor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nisl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Proin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arcu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hendrerit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sed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rutrum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blandit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erat.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Vestibulum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non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ut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volutpat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sodales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Nullam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Nulla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ut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commodo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tempor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tortor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Nulla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massa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risus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convallis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at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consectetur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malesuada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magna.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Pellentesque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felis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dui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rutrum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eu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luctus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rhoncus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eu mi.</a:t>
            </a:r>
          </a:p>
          <a:p>
            <a:pPr marL="171450" indent="-171450" algn="just">
              <a:buClr>
                <a:srgbClr val="00B050"/>
              </a:buClr>
              <a:buFont typeface="Arial" panose="020B0604020202020204" pitchFamily="34" charset="0"/>
              <a:buChar char="•"/>
            </a:pPr>
            <a:endParaRPr lang="fr-FR" sz="11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BB42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Fusce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eu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porttitor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nisl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Proin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arcu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hendrerit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sed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rutrum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blandit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erat.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Vestibulum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non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ut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volutpat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sodales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Nullam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Nulla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ut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commodo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tempor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tortor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Nulla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massa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risus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convallis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at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consectetur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malesuada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magna.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Pellentesque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felis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dui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rutrum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eu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luctus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rhoncus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eu mi.</a:t>
            </a:r>
          </a:p>
        </p:txBody>
      </p:sp>
      <p:sp>
        <p:nvSpPr>
          <p:cNvPr id="10" name="Titre 1"/>
          <p:cNvSpPr>
            <a:spLocks noGrp="1"/>
          </p:cNvSpPr>
          <p:nvPr>
            <p:ph type="title" hasCustomPrompt="1"/>
          </p:nvPr>
        </p:nvSpPr>
        <p:spPr>
          <a:xfrm>
            <a:off x="2091267" y="754591"/>
            <a:ext cx="8272394" cy="715863"/>
          </a:xfrm>
          <a:prstGeom prst="rect">
            <a:avLst/>
          </a:prstGeom>
        </p:spPr>
        <p:txBody>
          <a:bodyPr/>
          <a:lstStyle>
            <a:lvl1pPr>
              <a:defRPr lang="fr-FR" sz="4800" b="1" kern="1200" spc="-150" dirty="0" smtClean="0">
                <a:solidFill>
                  <a:srgbClr val="DBB42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dirty="0"/>
              <a:t>Titre de la diapositive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E08F529-DC67-0440-9860-8182A515C279}"/>
              </a:ext>
            </a:extLst>
          </p:cNvPr>
          <p:cNvSpPr/>
          <p:nvPr userDrawn="1"/>
        </p:nvSpPr>
        <p:spPr>
          <a:xfrm>
            <a:off x="6478603" y="1974578"/>
            <a:ext cx="3885058" cy="2480033"/>
          </a:xfrm>
          <a:prstGeom prst="rect">
            <a:avLst/>
          </a:prstGeom>
          <a:solidFill>
            <a:srgbClr val="1615F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8000"/>
              </a:solidFill>
            </a:endParaRPr>
          </a:p>
        </p:txBody>
      </p:sp>
      <p:sp>
        <p:nvSpPr>
          <p:cNvPr id="12" name="ZoneTexte 11"/>
          <p:cNvSpPr txBox="1"/>
          <p:nvPr userDrawn="1"/>
        </p:nvSpPr>
        <p:spPr>
          <a:xfrm>
            <a:off x="6635578" y="2147572"/>
            <a:ext cx="3552567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Lorem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ipsum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dolor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sit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amet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,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consectetur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adipiscing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elit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Integer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dapibus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tortor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lectus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, non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molestie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lacus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consequat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eu.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Aenean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sit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amet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malesuada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felis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Etiam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ac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efficitur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nisi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Mauris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volutpat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non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nulla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non.</a:t>
            </a:r>
          </a:p>
          <a:p>
            <a:endParaRPr lang="fr-FR" sz="1000" b="0" i="0" kern="1200" dirty="0">
              <a:solidFill>
                <a:schemeClr val="bg1"/>
              </a:solidFill>
              <a:effectLst/>
              <a:latin typeface="Calibri "/>
              <a:ea typeface="+mn-ea"/>
              <a:cs typeface="+mn-cs"/>
            </a:endParaRPr>
          </a:p>
          <a:p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Faucibus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Maecenas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rutrum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urna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augue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,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vel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accumsan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turpis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blandit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eu. Sed id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enim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at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urna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egestas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pharetra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et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ac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risus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In non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felis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vitae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metus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dapibus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auctor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In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pellentesque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vestibulum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nulla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, vitae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viverra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erat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iaculis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ac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Suspendisse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feugiat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lobortis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massa et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ullamcorper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In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dictum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placerat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sodales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Morbi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iaculis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et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nisi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ac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condimentum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Nulla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et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quam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luctus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,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imperdiet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ante ut,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malesuada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269201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247135" y="6102406"/>
            <a:ext cx="14395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CB800B4D-C88A-4C1A-801A-8C0CD5AC1A8D}" type="slidenum">
              <a:rPr lang="fr-FR" b="1" smtClean="0">
                <a:solidFill>
                  <a:schemeClr val="bg1"/>
                </a:solidFill>
                <a:latin typeface="+mn-lt"/>
              </a:rPr>
              <a:pPr algn="ctr"/>
              <a:t>‹N°›</a:t>
            </a:fld>
            <a:endParaRPr lang="fr-FR" dirty="0">
              <a:latin typeface="+mn-lt"/>
            </a:endParaRPr>
          </a:p>
        </p:txBody>
      </p:sp>
      <p:sp>
        <p:nvSpPr>
          <p:cNvPr id="7" name="Titre 22">
            <a:extLst>
              <a:ext uri="{FF2B5EF4-FFF2-40B4-BE49-F238E27FC236}">
                <a16:creationId xmlns:a16="http://schemas.microsoft.com/office/drawing/2014/main" id="{67EAE32F-2287-8D40-93CF-41CDD99B33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63782" y="480769"/>
            <a:ext cx="9720850" cy="607277"/>
          </a:xfrm>
          <a:prstGeom prst="rect">
            <a:avLst/>
          </a:prstGeom>
        </p:spPr>
        <p:txBody>
          <a:bodyPr/>
          <a:lstStyle>
            <a:lvl1pPr>
              <a:defRPr sz="5200" b="1" spc="-150">
                <a:solidFill>
                  <a:srgbClr val="DBB428"/>
                </a:solidFill>
                <a:latin typeface="+mn-lt"/>
              </a:defRPr>
            </a:lvl1pPr>
          </a:lstStyle>
          <a:p>
            <a:r>
              <a:rPr lang="fr-FR" dirty="0"/>
              <a:t>Vos contacts</a:t>
            </a: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B09A144A-E6FF-F546-A4F2-24CDF8A7A14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82762" y="1685928"/>
            <a:ext cx="7601870" cy="16422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008D44"/>
              </a:buClr>
              <a:buSzPct val="100000"/>
              <a:buFontTx/>
              <a:buNone/>
              <a:defRPr sz="2400" b="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  <a:lvl2pPr marL="685800" indent="-228600">
              <a:buClr>
                <a:srgbClr val="1615F5"/>
              </a:buClr>
              <a:buSzPct val="100000"/>
              <a:buFont typeface="Arial" panose="020B0604020202020204" pitchFamily="34" charset="0"/>
              <a:buChar char="•"/>
              <a:defRPr sz="1800" b="0" i="0">
                <a:solidFill>
                  <a:schemeClr val="bg2">
                    <a:lumMod val="25000"/>
                  </a:schemeClr>
                </a:solidFill>
                <a:latin typeface="+mn-lt"/>
              </a:defRPr>
            </a:lvl2pPr>
          </a:lstStyle>
          <a:p>
            <a:pPr lvl="0"/>
            <a:r>
              <a:rPr lang="fr-FR" dirty="0"/>
              <a:t>Coordonnées du contact</a:t>
            </a:r>
          </a:p>
          <a:p>
            <a:pPr lvl="1"/>
            <a:r>
              <a:rPr lang="fr-FR" dirty="0"/>
              <a:t>Informations complémentaires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B35B5E9C-92BA-CE4A-9A35-DCB9A8FF68FB}"/>
              </a:ext>
            </a:extLst>
          </p:cNvPr>
          <p:cNvSpPr/>
          <p:nvPr userDrawn="1"/>
        </p:nvSpPr>
        <p:spPr>
          <a:xfrm>
            <a:off x="2224420" y="1691288"/>
            <a:ext cx="1636924" cy="163692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B09A144A-E6FF-F546-A4F2-24CDF8A7A14C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182762" y="3691841"/>
            <a:ext cx="7601870" cy="16422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008D44"/>
              </a:buClr>
              <a:buSzPct val="100000"/>
              <a:buFontTx/>
              <a:buNone/>
              <a:defRPr sz="2400" b="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  <a:lvl2pPr marL="685800" indent="-228600">
              <a:buClr>
                <a:srgbClr val="1615F5"/>
              </a:buClr>
              <a:buSzPct val="100000"/>
              <a:buFont typeface="Arial" panose="020B0604020202020204" pitchFamily="34" charset="0"/>
              <a:buChar char="•"/>
              <a:defRPr sz="1800" b="0" i="0">
                <a:solidFill>
                  <a:schemeClr val="bg2">
                    <a:lumMod val="25000"/>
                  </a:schemeClr>
                </a:solidFill>
                <a:latin typeface="+mn-lt"/>
              </a:defRPr>
            </a:lvl2pPr>
          </a:lstStyle>
          <a:p>
            <a:pPr lvl="0"/>
            <a:r>
              <a:rPr lang="fr-FR" dirty="0"/>
              <a:t>Coordonnées du contact</a:t>
            </a:r>
          </a:p>
          <a:p>
            <a:pPr lvl="1"/>
            <a:r>
              <a:rPr lang="fr-FR" dirty="0"/>
              <a:t>Informations complémentaires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B35B5E9C-92BA-CE4A-9A35-DCB9A8FF68FB}"/>
              </a:ext>
            </a:extLst>
          </p:cNvPr>
          <p:cNvSpPr/>
          <p:nvPr userDrawn="1"/>
        </p:nvSpPr>
        <p:spPr>
          <a:xfrm>
            <a:off x="2224420" y="3697201"/>
            <a:ext cx="1636924" cy="163692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66630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46190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FB-Intercalaire [ver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70000" y="270000"/>
            <a:ext cx="11682000" cy="6300000"/>
          </a:xfrm>
          <a:prstGeom prst="rect">
            <a:avLst/>
          </a:prstGeom>
          <a:gradFill flip="none" rotWithShape="1">
            <a:gsLst>
              <a:gs pos="20000">
                <a:srgbClr val="BC5918"/>
              </a:gs>
              <a:gs pos="100000">
                <a:srgbClr val="FFB929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72" y="2894494"/>
            <a:ext cx="11662655" cy="366432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909" y="601374"/>
            <a:ext cx="1913433" cy="4505334"/>
          </a:xfrm>
          <a:prstGeom prst="rect">
            <a:avLst/>
          </a:prstGeom>
        </p:spPr>
      </p:pic>
      <p:sp>
        <p:nvSpPr>
          <p:cNvPr id="5" name="Espace réservé du texte 7"/>
          <p:cNvSpPr>
            <a:spLocks noGrp="1"/>
          </p:cNvSpPr>
          <p:nvPr>
            <p:ph type="body" sz="quarter" idx="10" hasCustomPrompt="1"/>
          </p:nvPr>
        </p:nvSpPr>
        <p:spPr>
          <a:xfrm>
            <a:off x="1132702" y="1971096"/>
            <a:ext cx="10056341" cy="9018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6000" b="1" spc="-15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Modifier le style du titre</a:t>
            </a:r>
          </a:p>
        </p:txBody>
      </p:sp>
      <p:sp>
        <p:nvSpPr>
          <p:cNvPr id="6" name="Espace réservé du texte 9"/>
          <p:cNvSpPr>
            <a:spLocks noGrp="1"/>
          </p:cNvSpPr>
          <p:nvPr>
            <p:ph type="body" sz="quarter" idx="11" hasCustomPrompt="1"/>
          </p:nvPr>
        </p:nvSpPr>
        <p:spPr>
          <a:xfrm>
            <a:off x="1132702" y="3051433"/>
            <a:ext cx="7838303" cy="62706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Modifier les styles du sous-titre du masque</a:t>
            </a:r>
          </a:p>
        </p:txBody>
      </p:sp>
    </p:spTree>
    <p:extLst>
      <p:ext uri="{BB962C8B-B14F-4D97-AF65-F5344CB8AC3E}">
        <p14:creationId xmlns:p14="http://schemas.microsoft.com/office/powerpoint/2010/main" val="36595469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47135" y="6102406"/>
            <a:ext cx="14395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CB800B4D-C88A-4C1A-801A-8C0CD5AC1A8D}" type="slidenum">
              <a:rPr lang="fr-FR" b="1" smtClean="0">
                <a:solidFill>
                  <a:schemeClr val="bg1"/>
                </a:solidFill>
                <a:latin typeface="+mn-lt"/>
              </a:rPr>
              <a:pPr algn="ctr"/>
              <a:t>‹N°›</a:t>
            </a:fld>
            <a:endParaRPr lang="fr-FR" dirty="0">
              <a:latin typeface="+mn-lt"/>
            </a:endParaRPr>
          </a:p>
        </p:txBody>
      </p:sp>
      <p:sp>
        <p:nvSpPr>
          <p:cNvPr id="8" name="Titre 22">
            <a:extLst>
              <a:ext uri="{FF2B5EF4-FFF2-40B4-BE49-F238E27FC236}">
                <a16:creationId xmlns:a16="http://schemas.microsoft.com/office/drawing/2014/main" id="{67EAE32F-2287-8D40-93CF-41CDD99B33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63781" y="819330"/>
            <a:ext cx="8280000" cy="738088"/>
          </a:xfrm>
          <a:prstGeom prst="rect">
            <a:avLst/>
          </a:prstGeom>
        </p:spPr>
        <p:txBody>
          <a:bodyPr/>
          <a:lstStyle>
            <a:lvl1pPr>
              <a:defRPr sz="4800" b="1" spc="-150">
                <a:solidFill>
                  <a:srgbClr val="DBB428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fr-FR" dirty="0"/>
              <a:t>Titre de la diapositive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3B1CB9C0-FCC5-F147-A64D-C72A185715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3781" y="1792076"/>
            <a:ext cx="8280000" cy="4679662"/>
          </a:xfrm>
          <a:prstGeom prst="rect">
            <a:avLst/>
          </a:prstGeom>
        </p:spPr>
        <p:txBody>
          <a:bodyPr>
            <a:normAutofit/>
          </a:bodyPr>
          <a:lstStyle>
            <a:lvl1pPr marL="358775" indent="-358775">
              <a:buClr>
                <a:srgbClr val="008D44"/>
              </a:buClr>
              <a:buSzPct val="85000"/>
              <a:buFontTx/>
              <a:buBlip>
                <a:blip r:embed="rId2"/>
              </a:buBlip>
              <a:defRPr sz="3200" b="1">
                <a:solidFill>
                  <a:srgbClr val="DBB428"/>
                </a:solidFill>
                <a:latin typeface="+mn-lt"/>
              </a:defRPr>
            </a:lvl1pPr>
            <a:lvl2pPr marL="538163" indent="-179388">
              <a:buClr>
                <a:srgbClr val="054A89"/>
              </a:buClr>
              <a:buSzPct val="100000"/>
              <a:buFontTx/>
              <a:buBlip>
                <a:blip r:embed="rId3"/>
              </a:buBlip>
              <a:tabLst>
                <a:tab pos="623888" algn="l"/>
              </a:tabLst>
              <a:defRPr sz="2800" b="1" i="0">
                <a:solidFill>
                  <a:srgbClr val="DBB428"/>
                </a:solidFill>
                <a:latin typeface="+mn-lt"/>
              </a:defRPr>
            </a:lvl2pPr>
            <a:lvl3pPr marL="989013" indent="-273050">
              <a:buFontTx/>
              <a:buBlip>
                <a:blip r:embed="rId4"/>
              </a:buBlip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3pPr>
            <a:lvl4pPr marL="1254125" indent="-228600">
              <a:buFontTx/>
              <a:buBlip>
                <a:blip r:embed="rId5"/>
              </a:buBlip>
              <a:defRPr sz="2000" b="1">
                <a:solidFill>
                  <a:srgbClr val="DBB428"/>
                </a:solidFill>
                <a:latin typeface="+mn-lt"/>
              </a:defRPr>
            </a:lvl4pPr>
            <a:lvl5pPr marL="1525588" indent="-228600">
              <a:buFontTx/>
              <a:buBlip>
                <a:blip r:embed="rId6"/>
              </a:buBlip>
              <a:defRPr sz="18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fr-FR" dirty="0"/>
              <a:t>Modifier les styles du texte</a:t>
            </a:r>
          </a:p>
          <a:p>
            <a:pPr lvl="1"/>
            <a:r>
              <a:rPr lang="fr-FR" dirty="0"/>
              <a:t> 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0377323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47135" y="6102406"/>
            <a:ext cx="14395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CB800B4D-C88A-4C1A-801A-8C0CD5AC1A8D}" type="slidenum">
              <a:rPr lang="fr-FR" b="1" smtClean="0">
                <a:solidFill>
                  <a:schemeClr val="bg1"/>
                </a:solidFill>
                <a:latin typeface="+mn-lt"/>
              </a:rPr>
              <a:pPr algn="ctr"/>
              <a:t>‹N°›</a:t>
            </a:fld>
            <a:endParaRPr lang="fr-FR" dirty="0">
              <a:latin typeface="+mn-lt"/>
            </a:endParaRPr>
          </a:p>
        </p:txBody>
      </p:sp>
      <p:sp>
        <p:nvSpPr>
          <p:cNvPr id="3" name="Titre 1"/>
          <p:cNvSpPr>
            <a:spLocks noGrp="1"/>
          </p:cNvSpPr>
          <p:nvPr>
            <p:ph type="title" hasCustomPrompt="1"/>
          </p:nvPr>
        </p:nvSpPr>
        <p:spPr>
          <a:xfrm>
            <a:off x="2034116" y="237067"/>
            <a:ext cx="9751483" cy="355600"/>
          </a:xfrm>
          <a:prstGeom prst="rect">
            <a:avLst/>
          </a:prstGeom>
        </p:spPr>
        <p:txBody>
          <a:bodyPr anchor="b"/>
          <a:lstStyle>
            <a:lvl1pPr>
              <a:defRPr sz="2400" b="0">
                <a:solidFill>
                  <a:srgbClr val="0080FF"/>
                </a:solidFill>
                <a:latin typeface="+mn-lt"/>
              </a:defRPr>
            </a:lvl1pPr>
          </a:lstStyle>
          <a:p>
            <a:r>
              <a:rPr lang="fr-FR" dirty="0"/>
              <a:t>Surtitre de la diapositive</a:t>
            </a:r>
          </a:p>
        </p:txBody>
      </p:sp>
      <p:sp>
        <p:nvSpPr>
          <p:cNvPr id="4" name="Espace réservé du texte 9"/>
          <p:cNvSpPr>
            <a:spLocks noGrp="1"/>
          </p:cNvSpPr>
          <p:nvPr>
            <p:ph type="body" sz="quarter" idx="14" hasCustomPrompt="1"/>
          </p:nvPr>
        </p:nvSpPr>
        <p:spPr>
          <a:xfrm>
            <a:off x="2033588" y="592667"/>
            <a:ext cx="9752012" cy="762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800" b="1" spc="-150">
                <a:solidFill>
                  <a:srgbClr val="0080FF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Titre de la diapositive</a:t>
            </a:r>
          </a:p>
        </p:txBody>
      </p:sp>
      <p:sp>
        <p:nvSpPr>
          <p:cNvPr id="5" name="Espace réservé du texte 11"/>
          <p:cNvSpPr>
            <a:spLocks noGrp="1"/>
          </p:cNvSpPr>
          <p:nvPr>
            <p:ph type="body" sz="quarter" idx="15" hasCustomPrompt="1"/>
          </p:nvPr>
        </p:nvSpPr>
        <p:spPr>
          <a:xfrm>
            <a:off x="2033587" y="1363266"/>
            <a:ext cx="9752012" cy="4572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Sous-titre de la diapositive</a:t>
            </a:r>
          </a:p>
        </p:txBody>
      </p:sp>
      <p:sp>
        <p:nvSpPr>
          <p:cNvPr id="6" name="Espace réservé du texte 13"/>
          <p:cNvSpPr>
            <a:spLocks noGrp="1"/>
          </p:cNvSpPr>
          <p:nvPr>
            <p:ph type="body" sz="quarter" idx="17" hasCustomPrompt="1"/>
          </p:nvPr>
        </p:nvSpPr>
        <p:spPr>
          <a:xfrm>
            <a:off x="2033587" y="6401594"/>
            <a:ext cx="8210164" cy="22066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900" b="1" i="0">
                <a:latin typeface="+mn-lt"/>
              </a:defRPr>
            </a:lvl1pPr>
          </a:lstStyle>
          <a:p>
            <a:pPr lvl="0"/>
            <a:r>
              <a:rPr lang="fr-FR" dirty="0"/>
              <a:t>Modifier la source</a:t>
            </a:r>
          </a:p>
        </p:txBody>
      </p:sp>
      <p:sp>
        <p:nvSpPr>
          <p:cNvPr id="7" name="Espace réservé du graphique 15"/>
          <p:cNvSpPr>
            <a:spLocks noGrp="1"/>
          </p:cNvSpPr>
          <p:nvPr>
            <p:ph type="chart" sz="quarter" idx="18"/>
          </p:nvPr>
        </p:nvSpPr>
        <p:spPr>
          <a:xfrm>
            <a:off x="2033588" y="1998399"/>
            <a:ext cx="9752012" cy="34509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613041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47135" y="6102406"/>
            <a:ext cx="14395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CB800B4D-C88A-4C1A-801A-8C0CD5AC1A8D}" type="slidenum">
              <a:rPr lang="fr-FR" b="1" smtClean="0">
                <a:solidFill>
                  <a:schemeClr val="bg1"/>
                </a:solidFill>
                <a:latin typeface="+mn-lt"/>
              </a:rPr>
              <a:pPr algn="ctr"/>
              <a:t>‹N°›</a:t>
            </a:fld>
            <a:endParaRPr lang="fr-FR" dirty="0">
              <a:latin typeface="+mn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E08F529-DC67-0440-9860-8182A515C279}"/>
              </a:ext>
            </a:extLst>
          </p:cNvPr>
          <p:cNvSpPr/>
          <p:nvPr userDrawn="1"/>
        </p:nvSpPr>
        <p:spPr>
          <a:xfrm>
            <a:off x="6478603" y="1974578"/>
            <a:ext cx="3885058" cy="2480033"/>
          </a:xfrm>
          <a:prstGeom prst="rect">
            <a:avLst/>
          </a:prstGeom>
          <a:solidFill>
            <a:srgbClr val="BC591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1615F5"/>
              </a:solidFill>
            </a:endParaRPr>
          </a:p>
        </p:txBody>
      </p:sp>
      <p:sp>
        <p:nvSpPr>
          <p:cNvPr id="8" name="ZoneTexte 7"/>
          <p:cNvSpPr txBox="1"/>
          <p:nvPr userDrawn="1"/>
        </p:nvSpPr>
        <p:spPr>
          <a:xfrm>
            <a:off x="6635578" y="2147572"/>
            <a:ext cx="3552567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Lorem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ipsum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dolor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sit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amet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,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consectetur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adipiscing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elit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Integer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dapibus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tortor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lectus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, non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molestie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lacus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consequat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eu.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Aenean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sit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amet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malesuada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felis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Etiam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ac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efficitur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nisi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Mauris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volutpat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non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nulla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non.</a:t>
            </a:r>
          </a:p>
          <a:p>
            <a:endParaRPr lang="fr-FR" sz="1000" b="0" i="0" kern="1200" dirty="0">
              <a:solidFill>
                <a:schemeClr val="bg1"/>
              </a:solidFill>
              <a:effectLst/>
              <a:latin typeface="Calibri "/>
              <a:ea typeface="+mn-ea"/>
              <a:cs typeface="+mn-cs"/>
            </a:endParaRPr>
          </a:p>
          <a:p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Faucibus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Maecenas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rutrum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urna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augue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,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vel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accumsan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turpis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blandit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eu. Sed id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enim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at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urna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egestas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pharetra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et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ac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risus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In non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felis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vitae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metus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dapibus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auctor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In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pellentesque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vestibulum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nulla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, vitae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viverra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erat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iaculis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ac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Suspendisse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feugiat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lobortis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massa et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ullamcorper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In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dictum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placerat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sodales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Morbi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iaculis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et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nisi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ac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condimentum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Nulla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et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quam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luctus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,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imperdiet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ante ut,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malesuada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</a:t>
            </a:r>
          </a:p>
        </p:txBody>
      </p:sp>
      <p:sp>
        <p:nvSpPr>
          <p:cNvPr id="11" name="Titre 22">
            <a:extLst>
              <a:ext uri="{FF2B5EF4-FFF2-40B4-BE49-F238E27FC236}">
                <a16:creationId xmlns:a16="http://schemas.microsoft.com/office/drawing/2014/main" id="{67EAE32F-2287-8D40-93CF-41CDD99B33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63781" y="819330"/>
            <a:ext cx="8280000" cy="738088"/>
          </a:xfrm>
          <a:prstGeom prst="rect">
            <a:avLst/>
          </a:prstGeom>
        </p:spPr>
        <p:txBody>
          <a:bodyPr/>
          <a:lstStyle>
            <a:lvl1pPr>
              <a:defRPr sz="4800" b="1" spc="-150">
                <a:solidFill>
                  <a:srgbClr val="0080FF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fr-FR" dirty="0"/>
              <a:t>Titre de la diapositive</a:t>
            </a:r>
          </a:p>
        </p:txBody>
      </p:sp>
      <p:sp>
        <p:nvSpPr>
          <p:cNvPr id="12" name="ZoneTexte 11"/>
          <p:cNvSpPr txBox="1"/>
          <p:nvPr userDrawn="1"/>
        </p:nvSpPr>
        <p:spPr>
          <a:xfrm>
            <a:off x="2063782" y="1909119"/>
            <a:ext cx="4065170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Lorem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ipsum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consectetur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adipiscing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Sed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pellentesque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neque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sagittis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luctus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ligula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odio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finibus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magna,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laoreet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orci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purus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Orci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varius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natoque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penatibus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magnis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dis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parturient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montes,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nascetur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ridiculus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mus. Suspendisse eu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congue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nibh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Donec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malesuada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pharetra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vulputate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Proin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ultricies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massa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arcu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hendrerit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ante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varius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Nunc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sed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lorem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urna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algn="just"/>
            <a:endParaRPr lang="fr-FR" sz="11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 algn="just">
              <a:buClr>
                <a:srgbClr val="0080FF"/>
              </a:buClr>
              <a:buFont typeface="Arial" panose="020B0604020202020204" pitchFamily="34" charset="0"/>
              <a:buChar char="•"/>
            </a:pP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Fusce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eu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porttitor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nisl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Proin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arcu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hendrerit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sed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rutrum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blandit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erat.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Vestibulum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non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ut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volutpat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sodales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Nullam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Nulla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ut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commodo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tempor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tortor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Nulla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massa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risus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convallis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at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consectetur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malesuada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magna.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Pellentesque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felis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dui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rutrum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eu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luctus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rhoncus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eu mi.</a:t>
            </a:r>
          </a:p>
          <a:p>
            <a:pPr marL="171450" indent="-171450" algn="just">
              <a:buClr>
                <a:srgbClr val="00B050"/>
              </a:buClr>
              <a:buFont typeface="Arial" panose="020B0604020202020204" pitchFamily="34" charset="0"/>
              <a:buChar char="•"/>
            </a:pPr>
            <a:endParaRPr lang="fr-FR" sz="11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Fusce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eu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porttitor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nisl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Proin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arcu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hendrerit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sed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rutrum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blandit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erat.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Vestibulum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non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ut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volutpat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sodales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Nullam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Nulla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ut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commodo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tempor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tortor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Nulla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massa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risus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convallis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at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consectetur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malesuada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magna.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Pellentesque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felis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dui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rutrum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eu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luctus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rhoncus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eu mi.</a:t>
            </a:r>
          </a:p>
        </p:txBody>
      </p:sp>
    </p:spTree>
    <p:extLst>
      <p:ext uri="{BB962C8B-B14F-4D97-AF65-F5344CB8AC3E}">
        <p14:creationId xmlns:p14="http://schemas.microsoft.com/office/powerpoint/2010/main" val="1236136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247135" y="6102406"/>
            <a:ext cx="14395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CB800B4D-C88A-4C1A-801A-8C0CD5AC1A8D}" type="slidenum">
              <a:rPr lang="fr-FR" b="1" smtClean="0">
                <a:solidFill>
                  <a:schemeClr val="bg1"/>
                </a:solidFill>
                <a:latin typeface="+mn-lt"/>
              </a:rPr>
              <a:pPr algn="ctr"/>
              <a:t>‹N°›</a:t>
            </a:fld>
            <a:endParaRPr lang="fr-FR" dirty="0">
              <a:latin typeface="+mn-lt"/>
            </a:endParaRPr>
          </a:p>
        </p:txBody>
      </p:sp>
      <p:sp>
        <p:nvSpPr>
          <p:cNvPr id="6" name="Titre 22">
            <a:extLst>
              <a:ext uri="{FF2B5EF4-FFF2-40B4-BE49-F238E27FC236}">
                <a16:creationId xmlns:a16="http://schemas.microsoft.com/office/drawing/2014/main" id="{67EAE32F-2287-8D40-93CF-41CDD99B33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63781" y="819330"/>
            <a:ext cx="8280000" cy="738088"/>
          </a:xfrm>
          <a:prstGeom prst="rect">
            <a:avLst/>
          </a:prstGeom>
        </p:spPr>
        <p:txBody>
          <a:bodyPr/>
          <a:lstStyle>
            <a:lvl1pPr>
              <a:defRPr sz="4800" b="1" spc="-150">
                <a:solidFill>
                  <a:srgbClr val="1615F5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fr-FR" dirty="0"/>
              <a:t>Titre de la diapositive</a:t>
            </a: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3B1CB9C0-FCC5-F147-A64D-C72A185715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3781" y="1792076"/>
            <a:ext cx="8280000" cy="4679662"/>
          </a:xfrm>
          <a:prstGeom prst="rect">
            <a:avLst/>
          </a:prstGeom>
        </p:spPr>
        <p:txBody>
          <a:bodyPr>
            <a:normAutofit/>
          </a:bodyPr>
          <a:lstStyle>
            <a:lvl1pPr marL="358775" indent="-358775">
              <a:buClr>
                <a:srgbClr val="008D44"/>
              </a:buClr>
              <a:buSzPct val="85000"/>
              <a:buFontTx/>
              <a:buBlip>
                <a:blip r:embed="rId2"/>
              </a:buBlip>
              <a:defRPr sz="3200" b="1">
                <a:solidFill>
                  <a:srgbClr val="1615F5"/>
                </a:solidFill>
                <a:latin typeface="+mn-lt"/>
              </a:defRPr>
            </a:lvl1pPr>
            <a:lvl2pPr marL="538163" indent="-179388">
              <a:buClr>
                <a:srgbClr val="054A89"/>
              </a:buClr>
              <a:buSzPct val="100000"/>
              <a:buFontTx/>
              <a:buBlip>
                <a:blip r:embed="rId3"/>
              </a:buBlip>
              <a:tabLst>
                <a:tab pos="623888" algn="l"/>
              </a:tabLst>
              <a:defRPr sz="2800" b="1" i="0">
                <a:solidFill>
                  <a:srgbClr val="1615F5"/>
                </a:solidFill>
                <a:latin typeface="+mn-lt"/>
              </a:defRPr>
            </a:lvl2pPr>
            <a:lvl3pPr marL="989013" indent="-273050">
              <a:buFontTx/>
              <a:buBlip>
                <a:blip r:embed="rId4"/>
              </a:buBlip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3pPr>
            <a:lvl4pPr marL="1254125" indent="-228600">
              <a:buFontTx/>
              <a:buBlip>
                <a:blip r:embed="rId5"/>
              </a:buBlip>
              <a:defRPr sz="2000" b="1">
                <a:solidFill>
                  <a:srgbClr val="1615F5"/>
                </a:solidFill>
                <a:latin typeface="+mn-lt"/>
              </a:defRPr>
            </a:lvl4pPr>
            <a:lvl5pPr marL="1525588" indent="-228600">
              <a:buFontTx/>
              <a:buBlip>
                <a:blip r:embed="rId6"/>
              </a:buBlip>
              <a:defRPr sz="18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fr-FR" dirty="0"/>
              <a:t>Modifier les styles du texte</a:t>
            </a:r>
          </a:p>
          <a:p>
            <a:pPr lvl="1"/>
            <a:r>
              <a:rPr lang="fr-FR" dirty="0"/>
              <a:t> 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090972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47135" y="6102406"/>
            <a:ext cx="14395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CB800B4D-C88A-4C1A-801A-8C0CD5AC1A8D}" type="slidenum">
              <a:rPr lang="fr-FR" b="1" smtClean="0">
                <a:solidFill>
                  <a:schemeClr val="bg1"/>
                </a:solidFill>
                <a:latin typeface="+mn-lt"/>
              </a:rPr>
              <a:pPr algn="ctr"/>
              <a:t>‹N°›</a:t>
            </a:fld>
            <a:endParaRPr lang="fr-FR" dirty="0">
              <a:latin typeface="+mn-lt"/>
            </a:endParaRPr>
          </a:p>
        </p:txBody>
      </p:sp>
      <p:sp>
        <p:nvSpPr>
          <p:cNvPr id="3" name="Titre 22">
            <a:extLst>
              <a:ext uri="{FF2B5EF4-FFF2-40B4-BE49-F238E27FC236}">
                <a16:creationId xmlns:a16="http://schemas.microsoft.com/office/drawing/2014/main" id="{67EAE32F-2287-8D40-93CF-41CDD99B33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63782" y="480769"/>
            <a:ext cx="9720850" cy="607277"/>
          </a:xfrm>
          <a:prstGeom prst="rect">
            <a:avLst/>
          </a:prstGeom>
        </p:spPr>
        <p:txBody>
          <a:bodyPr/>
          <a:lstStyle>
            <a:lvl1pPr>
              <a:defRPr sz="5200" b="1" spc="-150">
                <a:solidFill>
                  <a:srgbClr val="0080FF"/>
                </a:solidFill>
                <a:latin typeface="+mn-lt"/>
              </a:defRPr>
            </a:lvl1pPr>
          </a:lstStyle>
          <a:p>
            <a:r>
              <a:rPr lang="fr-FR" dirty="0"/>
              <a:t>Vos contacts</a:t>
            </a: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B09A144A-E6FF-F546-A4F2-24CDF8A7A14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82762" y="1685928"/>
            <a:ext cx="7601870" cy="16422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008D44"/>
              </a:buClr>
              <a:buSzPct val="100000"/>
              <a:buFontTx/>
              <a:buNone/>
              <a:defRPr sz="2400" b="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  <a:lvl2pPr marL="685800" indent="-228600">
              <a:buClr>
                <a:srgbClr val="0080FF"/>
              </a:buClr>
              <a:buSzPct val="100000"/>
              <a:buFont typeface="Arial" panose="020B0604020202020204" pitchFamily="34" charset="0"/>
              <a:buChar char="•"/>
              <a:defRPr sz="1800" b="0" i="0">
                <a:solidFill>
                  <a:schemeClr val="bg2">
                    <a:lumMod val="25000"/>
                  </a:schemeClr>
                </a:solidFill>
                <a:latin typeface="+mn-lt"/>
              </a:defRPr>
            </a:lvl2pPr>
          </a:lstStyle>
          <a:p>
            <a:pPr lvl="0"/>
            <a:r>
              <a:rPr lang="fr-FR" dirty="0"/>
              <a:t>Coordonnées du contact</a:t>
            </a:r>
          </a:p>
          <a:p>
            <a:pPr lvl="1"/>
            <a:r>
              <a:rPr lang="fr-FR" dirty="0"/>
              <a:t>Informations complémentaires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B35B5E9C-92BA-CE4A-9A35-DCB9A8FF68FB}"/>
              </a:ext>
            </a:extLst>
          </p:cNvPr>
          <p:cNvSpPr/>
          <p:nvPr userDrawn="1"/>
        </p:nvSpPr>
        <p:spPr>
          <a:xfrm>
            <a:off x="2224420" y="1691288"/>
            <a:ext cx="1636924" cy="163692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B09A144A-E6FF-F546-A4F2-24CDF8A7A14C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182762" y="3691841"/>
            <a:ext cx="7601870" cy="16422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008D44"/>
              </a:buClr>
              <a:buSzPct val="100000"/>
              <a:buFontTx/>
              <a:buNone/>
              <a:defRPr sz="2400" b="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  <a:lvl2pPr marL="685800" indent="-228600">
              <a:buClr>
                <a:srgbClr val="0080FF"/>
              </a:buClr>
              <a:buSzPct val="100000"/>
              <a:buFont typeface="Arial" panose="020B0604020202020204" pitchFamily="34" charset="0"/>
              <a:buChar char="•"/>
              <a:defRPr sz="1800" b="0" i="0">
                <a:solidFill>
                  <a:schemeClr val="bg2">
                    <a:lumMod val="25000"/>
                  </a:schemeClr>
                </a:solidFill>
                <a:latin typeface="+mn-lt"/>
              </a:defRPr>
            </a:lvl2pPr>
          </a:lstStyle>
          <a:p>
            <a:pPr lvl="0"/>
            <a:r>
              <a:rPr lang="fr-FR" dirty="0"/>
              <a:t>Coordonnées du contact</a:t>
            </a:r>
          </a:p>
          <a:p>
            <a:pPr lvl="1"/>
            <a:r>
              <a:rPr lang="fr-FR" dirty="0"/>
              <a:t>Informations complémentaires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B35B5E9C-92BA-CE4A-9A35-DCB9A8FF68FB}"/>
              </a:ext>
            </a:extLst>
          </p:cNvPr>
          <p:cNvSpPr/>
          <p:nvPr userDrawn="1"/>
        </p:nvSpPr>
        <p:spPr>
          <a:xfrm>
            <a:off x="2224420" y="3697201"/>
            <a:ext cx="1636924" cy="163692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19648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43837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FB-Intercalaire [ver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70000" y="270000"/>
            <a:ext cx="11682000" cy="6300000"/>
          </a:xfrm>
          <a:prstGeom prst="rect">
            <a:avLst/>
          </a:prstGeom>
          <a:gradFill flip="none" rotWithShape="1">
            <a:gsLst>
              <a:gs pos="20000">
                <a:srgbClr val="1E8282"/>
              </a:gs>
              <a:gs pos="100000">
                <a:srgbClr val="9A9AC3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72" y="2894494"/>
            <a:ext cx="11662655" cy="366432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909" y="601374"/>
            <a:ext cx="1913433" cy="4505334"/>
          </a:xfrm>
          <a:prstGeom prst="rect">
            <a:avLst/>
          </a:prstGeom>
        </p:spPr>
      </p:pic>
      <p:sp>
        <p:nvSpPr>
          <p:cNvPr id="5" name="Espace réservé du texte 7"/>
          <p:cNvSpPr>
            <a:spLocks noGrp="1"/>
          </p:cNvSpPr>
          <p:nvPr>
            <p:ph type="body" sz="quarter" idx="10" hasCustomPrompt="1"/>
          </p:nvPr>
        </p:nvSpPr>
        <p:spPr>
          <a:xfrm>
            <a:off x="1132702" y="1971096"/>
            <a:ext cx="10056341" cy="9018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6000" b="1" spc="-15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Modifier le style du titre</a:t>
            </a:r>
          </a:p>
        </p:txBody>
      </p:sp>
      <p:sp>
        <p:nvSpPr>
          <p:cNvPr id="6" name="Espace réservé du texte 9"/>
          <p:cNvSpPr>
            <a:spLocks noGrp="1"/>
          </p:cNvSpPr>
          <p:nvPr>
            <p:ph type="body" sz="quarter" idx="11" hasCustomPrompt="1"/>
          </p:nvPr>
        </p:nvSpPr>
        <p:spPr>
          <a:xfrm>
            <a:off x="1132702" y="3051433"/>
            <a:ext cx="7838303" cy="62706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Modifier les styles du sous-titre du masque</a:t>
            </a:r>
          </a:p>
        </p:txBody>
      </p:sp>
    </p:spTree>
    <p:extLst>
      <p:ext uri="{BB962C8B-B14F-4D97-AF65-F5344CB8AC3E}">
        <p14:creationId xmlns:p14="http://schemas.microsoft.com/office/powerpoint/2010/main" val="7034042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47135" y="6102406"/>
            <a:ext cx="14395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CB800B4D-C88A-4C1A-801A-8C0CD5AC1A8D}" type="slidenum">
              <a:rPr lang="fr-FR" b="1" smtClean="0">
                <a:solidFill>
                  <a:schemeClr val="bg1"/>
                </a:solidFill>
                <a:latin typeface="+mn-lt"/>
              </a:rPr>
              <a:pPr algn="ctr"/>
              <a:t>‹N°›</a:t>
            </a:fld>
            <a:endParaRPr lang="fr-FR" dirty="0">
              <a:latin typeface="+mn-lt"/>
            </a:endParaRPr>
          </a:p>
        </p:txBody>
      </p:sp>
      <p:sp>
        <p:nvSpPr>
          <p:cNvPr id="8" name="Titre 22">
            <a:extLst>
              <a:ext uri="{FF2B5EF4-FFF2-40B4-BE49-F238E27FC236}">
                <a16:creationId xmlns:a16="http://schemas.microsoft.com/office/drawing/2014/main" id="{67EAE32F-2287-8D40-93CF-41CDD99B33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63781" y="819330"/>
            <a:ext cx="8280000" cy="738088"/>
          </a:xfrm>
          <a:prstGeom prst="rect">
            <a:avLst/>
          </a:prstGeom>
        </p:spPr>
        <p:txBody>
          <a:bodyPr/>
          <a:lstStyle>
            <a:lvl1pPr>
              <a:defRPr sz="4800" b="1" spc="-150">
                <a:solidFill>
                  <a:srgbClr val="7C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fr-FR" dirty="0"/>
              <a:t>Titre de la diapositive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3B1CB9C0-FCC5-F147-A64D-C72A185715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3781" y="1792076"/>
            <a:ext cx="8280000" cy="4679662"/>
          </a:xfrm>
          <a:prstGeom prst="rect">
            <a:avLst/>
          </a:prstGeom>
        </p:spPr>
        <p:txBody>
          <a:bodyPr>
            <a:normAutofit/>
          </a:bodyPr>
          <a:lstStyle>
            <a:lvl1pPr marL="358775" indent="-358775">
              <a:buClr>
                <a:srgbClr val="008D44"/>
              </a:buClr>
              <a:buSzPct val="85000"/>
              <a:buFontTx/>
              <a:buBlip>
                <a:blip r:embed="rId2"/>
              </a:buBlip>
              <a:defRPr sz="3200" b="1">
                <a:solidFill>
                  <a:srgbClr val="7C0000"/>
                </a:solidFill>
                <a:latin typeface="+mn-lt"/>
              </a:defRPr>
            </a:lvl1pPr>
            <a:lvl2pPr marL="538163" indent="-179388">
              <a:buClr>
                <a:srgbClr val="054A89"/>
              </a:buClr>
              <a:buSzPct val="100000"/>
              <a:buFontTx/>
              <a:buBlip>
                <a:blip r:embed="rId3"/>
              </a:buBlip>
              <a:tabLst>
                <a:tab pos="623888" algn="l"/>
              </a:tabLst>
              <a:defRPr sz="2800" b="1" i="0">
                <a:solidFill>
                  <a:srgbClr val="7C0000"/>
                </a:solidFill>
                <a:latin typeface="+mn-lt"/>
              </a:defRPr>
            </a:lvl2pPr>
            <a:lvl3pPr marL="989013" indent="-273050">
              <a:buFontTx/>
              <a:buBlip>
                <a:blip r:embed="rId4"/>
              </a:buBlip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3pPr>
            <a:lvl4pPr marL="1254125" indent="-228600">
              <a:buFontTx/>
              <a:buBlip>
                <a:blip r:embed="rId5"/>
              </a:buBlip>
              <a:defRPr sz="2000" b="1">
                <a:solidFill>
                  <a:srgbClr val="7C0000"/>
                </a:solidFill>
                <a:latin typeface="+mn-lt"/>
              </a:defRPr>
            </a:lvl4pPr>
            <a:lvl5pPr marL="1525588" indent="-228600">
              <a:buFontTx/>
              <a:buBlip>
                <a:blip r:embed="rId6"/>
              </a:buBlip>
              <a:defRPr sz="18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fr-FR" dirty="0"/>
              <a:t>Modifier les styles du texte</a:t>
            </a:r>
          </a:p>
          <a:p>
            <a:pPr lvl="1"/>
            <a:r>
              <a:rPr lang="fr-FR" dirty="0"/>
              <a:t> 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6606260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47135" y="6102406"/>
            <a:ext cx="14395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CB800B4D-C88A-4C1A-801A-8C0CD5AC1A8D}" type="slidenum">
              <a:rPr lang="fr-FR" b="1" smtClean="0">
                <a:solidFill>
                  <a:schemeClr val="bg1"/>
                </a:solidFill>
                <a:latin typeface="+mn-lt"/>
              </a:rPr>
              <a:pPr algn="ctr"/>
              <a:t>‹N°›</a:t>
            </a:fld>
            <a:endParaRPr lang="fr-FR" dirty="0">
              <a:latin typeface="+mn-lt"/>
            </a:endParaRPr>
          </a:p>
        </p:txBody>
      </p:sp>
      <p:sp>
        <p:nvSpPr>
          <p:cNvPr id="3" name="Titre 1"/>
          <p:cNvSpPr>
            <a:spLocks noGrp="1"/>
          </p:cNvSpPr>
          <p:nvPr>
            <p:ph type="title" hasCustomPrompt="1"/>
          </p:nvPr>
        </p:nvSpPr>
        <p:spPr>
          <a:xfrm>
            <a:off x="2034116" y="237067"/>
            <a:ext cx="9751483" cy="355600"/>
          </a:xfrm>
          <a:prstGeom prst="rect">
            <a:avLst/>
          </a:prstGeom>
        </p:spPr>
        <p:txBody>
          <a:bodyPr anchor="b"/>
          <a:lstStyle>
            <a:lvl1pPr>
              <a:defRPr sz="2400" b="0">
                <a:solidFill>
                  <a:srgbClr val="7C0000"/>
                </a:solidFill>
                <a:latin typeface="+mn-lt"/>
              </a:defRPr>
            </a:lvl1pPr>
          </a:lstStyle>
          <a:p>
            <a:r>
              <a:rPr lang="fr-FR" dirty="0"/>
              <a:t>Surtitre de la diapositive</a:t>
            </a:r>
          </a:p>
        </p:txBody>
      </p:sp>
      <p:sp>
        <p:nvSpPr>
          <p:cNvPr id="4" name="Espace réservé du texte 9"/>
          <p:cNvSpPr>
            <a:spLocks noGrp="1"/>
          </p:cNvSpPr>
          <p:nvPr>
            <p:ph type="body" sz="quarter" idx="14" hasCustomPrompt="1"/>
          </p:nvPr>
        </p:nvSpPr>
        <p:spPr>
          <a:xfrm>
            <a:off x="2033588" y="592667"/>
            <a:ext cx="9752012" cy="762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800" b="1" spc="-150">
                <a:solidFill>
                  <a:srgbClr val="7C0000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Titre de la diapositive</a:t>
            </a:r>
          </a:p>
        </p:txBody>
      </p:sp>
      <p:sp>
        <p:nvSpPr>
          <p:cNvPr id="5" name="Espace réservé du texte 11"/>
          <p:cNvSpPr>
            <a:spLocks noGrp="1"/>
          </p:cNvSpPr>
          <p:nvPr>
            <p:ph type="body" sz="quarter" idx="15" hasCustomPrompt="1"/>
          </p:nvPr>
        </p:nvSpPr>
        <p:spPr>
          <a:xfrm>
            <a:off x="2033587" y="1363266"/>
            <a:ext cx="9752012" cy="4572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Sous-titre de la diapositive</a:t>
            </a:r>
          </a:p>
        </p:txBody>
      </p:sp>
      <p:sp>
        <p:nvSpPr>
          <p:cNvPr id="6" name="Espace réservé du texte 13"/>
          <p:cNvSpPr>
            <a:spLocks noGrp="1"/>
          </p:cNvSpPr>
          <p:nvPr>
            <p:ph type="body" sz="quarter" idx="17" hasCustomPrompt="1"/>
          </p:nvPr>
        </p:nvSpPr>
        <p:spPr>
          <a:xfrm>
            <a:off x="2033587" y="6401594"/>
            <a:ext cx="8210164" cy="22066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900" b="1" i="0">
                <a:latin typeface="+mn-lt"/>
              </a:defRPr>
            </a:lvl1pPr>
          </a:lstStyle>
          <a:p>
            <a:pPr lvl="0"/>
            <a:r>
              <a:rPr lang="fr-FR" dirty="0"/>
              <a:t>Modifier la source</a:t>
            </a:r>
          </a:p>
        </p:txBody>
      </p:sp>
      <p:sp>
        <p:nvSpPr>
          <p:cNvPr id="7" name="Espace réservé du graphique 15"/>
          <p:cNvSpPr>
            <a:spLocks noGrp="1"/>
          </p:cNvSpPr>
          <p:nvPr>
            <p:ph type="chart" sz="quarter" idx="18"/>
          </p:nvPr>
        </p:nvSpPr>
        <p:spPr>
          <a:xfrm>
            <a:off x="2033588" y="1998399"/>
            <a:ext cx="9752012" cy="34509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056842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47135" y="6102406"/>
            <a:ext cx="14395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CB800B4D-C88A-4C1A-801A-8C0CD5AC1A8D}" type="slidenum">
              <a:rPr lang="fr-FR" b="1" smtClean="0">
                <a:solidFill>
                  <a:schemeClr val="bg1"/>
                </a:solidFill>
                <a:latin typeface="+mn-lt"/>
              </a:rPr>
              <a:pPr algn="ctr"/>
              <a:t>‹N°›</a:t>
            </a:fld>
            <a:endParaRPr lang="fr-FR" dirty="0">
              <a:latin typeface="+mn-lt"/>
            </a:endParaRPr>
          </a:p>
        </p:txBody>
      </p:sp>
      <p:sp>
        <p:nvSpPr>
          <p:cNvPr id="7" name="Titre 22">
            <a:extLst>
              <a:ext uri="{FF2B5EF4-FFF2-40B4-BE49-F238E27FC236}">
                <a16:creationId xmlns:a16="http://schemas.microsoft.com/office/drawing/2014/main" id="{67EAE32F-2287-8D40-93CF-41CDD99B33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63781" y="819330"/>
            <a:ext cx="8280000" cy="738088"/>
          </a:xfrm>
          <a:prstGeom prst="rect">
            <a:avLst/>
          </a:prstGeom>
        </p:spPr>
        <p:txBody>
          <a:bodyPr/>
          <a:lstStyle>
            <a:lvl1pPr>
              <a:defRPr sz="4800" b="1" spc="-150">
                <a:solidFill>
                  <a:srgbClr val="7C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fr-FR" dirty="0"/>
              <a:t>Titre de la diapositive</a:t>
            </a:r>
          </a:p>
        </p:txBody>
      </p:sp>
      <p:sp>
        <p:nvSpPr>
          <p:cNvPr id="8" name="ZoneTexte 7"/>
          <p:cNvSpPr txBox="1"/>
          <p:nvPr userDrawn="1"/>
        </p:nvSpPr>
        <p:spPr>
          <a:xfrm>
            <a:off x="2063782" y="1909119"/>
            <a:ext cx="4065170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Lorem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ipsum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consectetur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adipiscing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Sed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pellentesque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neque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sagittis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luctus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ligula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odio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finibus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magna,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laoreet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orci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purus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Orci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varius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natoque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penatibus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magnis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dis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parturient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montes,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nascetur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ridiculus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mus. Suspendisse eu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congue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nibh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Donec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malesuada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pharetra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vulputate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Proin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ultricies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massa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arcu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hendrerit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ante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varius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Nunc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sed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lorem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urna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algn="just"/>
            <a:endParaRPr lang="fr-FR" sz="11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Fusce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eu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porttitor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nisl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Proin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arcu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hendrerit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sed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rutrum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blandit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erat.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Vestibulum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non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ut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volutpat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sodales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Nullam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Nulla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ut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commodo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tempor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tortor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Nulla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massa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risus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convallis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at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consectetur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malesuada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magna.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Pellentesque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felis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dui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rutrum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eu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luctus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rhoncus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eu mi.</a:t>
            </a:r>
          </a:p>
          <a:p>
            <a:pPr marL="171450" indent="-171450" algn="just">
              <a:buClr>
                <a:srgbClr val="00B050"/>
              </a:buClr>
              <a:buFont typeface="Arial" panose="020B0604020202020204" pitchFamily="34" charset="0"/>
              <a:buChar char="•"/>
            </a:pPr>
            <a:endParaRPr lang="fr-FR" sz="11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Fusce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eu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porttitor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nisl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Proin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arcu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hendrerit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sed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rutrum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blandit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erat.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Vestibulum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non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ut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volutpat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sodales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Nullam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Nulla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ut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commodo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tempor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tortor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Nulla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massa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risus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convallis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at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consectetur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malesuada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magna.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Pellentesque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felis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dui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rutrum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eu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luctus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rhoncus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eu mi.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08F529-DC67-0440-9860-8182A515C279}"/>
              </a:ext>
            </a:extLst>
          </p:cNvPr>
          <p:cNvSpPr/>
          <p:nvPr userDrawn="1"/>
        </p:nvSpPr>
        <p:spPr>
          <a:xfrm>
            <a:off x="6478603" y="1974578"/>
            <a:ext cx="3885058" cy="2480033"/>
          </a:xfrm>
          <a:prstGeom prst="rect">
            <a:avLst/>
          </a:prstGeom>
          <a:solidFill>
            <a:srgbClr val="1E82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1615F5"/>
              </a:solidFill>
            </a:endParaRPr>
          </a:p>
        </p:txBody>
      </p:sp>
      <p:sp>
        <p:nvSpPr>
          <p:cNvPr id="10" name="ZoneTexte 9"/>
          <p:cNvSpPr txBox="1"/>
          <p:nvPr userDrawn="1"/>
        </p:nvSpPr>
        <p:spPr>
          <a:xfrm>
            <a:off x="6635578" y="2147572"/>
            <a:ext cx="3552567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Lorem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ipsum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dolor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sit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amet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,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consectetur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adipiscing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elit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Integer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dapibus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tortor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lectus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, non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molestie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lacus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consequat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eu.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Aenean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sit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amet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malesuada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felis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Etiam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ac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efficitur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nisi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Mauris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volutpat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non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nulla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non.</a:t>
            </a:r>
          </a:p>
          <a:p>
            <a:endParaRPr lang="fr-FR" sz="1000" b="0" i="0" kern="1200" dirty="0">
              <a:solidFill>
                <a:schemeClr val="bg1"/>
              </a:solidFill>
              <a:effectLst/>
              <a:latin typeface="Calibri "/>
              <a:ea typeface="+mn-ea"/>
              <a:cs typeface="+mn-cs"/>
            </a:endParaRPr>
          </a:p>
          <a:p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Faucibus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Maecenas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rutrum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urna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augue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,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vel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accumsan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turpis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blandit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eu. Sed id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enim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at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urna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egestas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pharetra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et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ac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risus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In non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felis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vitae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metus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dapibus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auctor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In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pellentesque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vestibulum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nulla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, vitae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viverra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erat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iaculis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ac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Suspendisse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feugiat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lobortis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massa et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ullamcorper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In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dictum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placerat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sodales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Morbi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iaculis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et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nisi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ac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condimentum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Nulla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et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quam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luctus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,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imperdiet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ante ut,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malesuada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967819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47135" y="6102406"/>
            <a:ext cx="14395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CB800B4D-C88A-4C1A-801A-8C0CD5AC1A8D}" type="slidenum">
              <a:rPr lang="fr-FR" b="1" smtClean="0">
                <a:solidFill>
                  <a:schemeClr val="bg1"/>
                </a:solidFill>
                <a:latin typeface="+mn-lt"/>
              </a:rPr>
              <a:pPr algn="ctr"/>
              <a:t>‹N°›</a:t>
            </a:fld>
            <a:endParaRPr lang="fr-FR" dirty="0">
              <a:latin typeface="+mn-lt"/>
            </a:endParaRPr>
          </a:p>
        </p:txBody>
      </p:sp>
      <p:sp>
        <p:nvSpPr>
          <p:cNvPr id="3" name="Titre 22">
            <a:extLst>
              <a:ext uri="{FF2B5EF4-FFF2-40B4-BE49-F238E27FC236}">
                <a16:creationId xmlns:a16="http://schemas.microsoft.com/office/drawing/2014/main" id="{67EAE32F-2287-8D40-93CF-41CDD99B33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63782" y="480769"/>
            <a:ext cx="9720850" cy="607277"/>
          </a:xfrm>
          <a:prstGeom prst="rect">
            <a:avLst/>
          </a:prstGeom>
        </p:spPr>
        <p:txBody>
          <a:bodyPr/>
          <a:lstStyle>
            <a:lvl1pPr>
              <a:defRPr sz="5200" b="1" spc="-150">
                <a:solidFill>
                  <a:srgbClr val="7C0000"/>
                </a:solidFill>
                <a:latin typeface="+mn-lt"/>
              </a:defRPr>
            </a:lvl1pPr>
          </a:lstStyle>
          <a:p>
            <a:r>
              <a:rPr lang="fr-FR" dirty="0"/>
              <a:t>Vos contacts</a:t>
            </a: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B09A144A-E6FF-F546-A4F2-24CDF8A7A14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82762" y="1685928"/>
            <a:ext cx="7601870" cy="16422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008D44"/>
              </a:buClr>
              <a:buSzPct val="100000"/>
              <a:buFontTx/>
              <a:buNone/>
              <a:defRPr sz="2400" b="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  <a:lvl2pPr marL="685800" indent="-228600">
              <a:buClr>
                <a:srgbClr val="7C0000"/>
              </a:buClr>
              <a:buSzPct val="100000"/>
              <a:buFont typeface="Arial" panose="020B0604020202020204" pitchFamily="34" charset="0"/>
              <a:buChar char="•"/>
              <a:defRPr sz="1800" b="0" i="0">
                <a:solidFill>
                  <a:schemeClr val="bg2">
                    <a:lumMod val="25000"/>
                  </a:schemeClr>
                </a:solidFill>
                <a:latin typeface="+mn-lt"/>
              </a:defRPr>
            </a:lvl2pPr>
          </a:lstStyle>
          <a:p>
            <a:pPr lvl="0"/>
            <a:r>
              <a:rPr lang="fr-FR" dirty="0"/>
              <a:t>Coordonnées du contact</a:t>
            </a:r>
          </a:p>
          <a:p>
            <a:pPr lvl="1"/>
            <a:r>
              <a:rPr lang="fr-FR" dirty="0"/>
              <a:t>Informations complémentaires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B35B5E9C-92BA-CE4A-9A35-DCB9A8FF68FB}"/>
              </a:ext>
            </a:extLst>
          </p:cNvPr>
          <p:cNvSpPr/>
          <p:nvPr userDrawn="1"/>
        </p:nvSpPr>
        <p:spPr>
          <a:xfrm>
            <a:off x="2224420" y="1691288"/>
            <a:ext cx="1636924" cy="163692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B09A144A-E6FF-F546-A4F2-24CDF8A7A14C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182762" y="3691841"/>
            <a:ext cx="7601870" cy="16422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008D44"/>
              </a:buClr>
              <a:buSzPct val="100000"/>
              <a:buFontTx/>
              <a:buNone/>
              <a:defRPr sz="2400" b="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  <a:lvl2pPr marL="685800" indent="-228600">
              <a:buClr>
                <a:srgbClr val="7C0000"/>
              </a:buClr>
              <a:buSzPct val="100000"/>
              <a:buFont typeface="Arial" panose="020B0604020202020204" pitchFamily="34" charset="0"/>
              <a:buChar char="•"/>
              <a:defRPr sz="1800" b="0" i="0">
                <a:solidFill>
                  <a:schemeClr val="bg2">
                    <a:lumMod val="25000"/>
                  </a:schemeClr>
                </a:solidFill>
                <a:latin typeface="+mn-lt"/>
              </a:defRPr>
            </a:lvl2pPr>
          </a:lstStyle>
          <a:p>
            <a:pPr lvl="0"/>
            <a:r>
              <a:rPr lang="fr-FR" dirty="0"/>
              <a:t>Coordonnées du contact</a:t>
            </a:r>
          </a:p>
          <a:p>
            <a:pPr lvl="1"/>
            <a:r>
              <a:rPr lang="fr-FR" dirty="0"/>
              <a:t>Informations complémentaires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B35B5E9C-92BA-CE4A-9A35-DCB9A8FF68FB}"/>
              </a:ext>
            </a:extLst>
          </p:cNvPr>
          <p:cNvSpPr/>
          <p:nvPr userDrawn="1"/>
        </p:nvSpPr>
        <p:spPr>
          <a:xfrm>
            <a:off x="2224420" y="3697201"/>
            <a:ext cx="1636924" cy="163692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751569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88212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FB-Intercalaire [ver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70000" y="270000"/>
            <a:ext cx="11682000" cy="6300000"/>
          </a:xfrm>
          <a:prstGeom prst="rect">
            <a:avLst/>
          </a:prstGeom>
          <a:gradFill flip="none" rotWithShape="1">
            <a:gsLst>
              <a:gs pos="20000">
                <a:srgbClr val="3F122F"/>
              </a:gs>
              <a:gs pos="100000">
                <a:srgbClr val="673A57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72" y="2894494"/>
            <a:ext cx="11662655" cy="366432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909" y="601374"/>
            <a:ext cx="1913433" cy="4505334"/>
          </a:xfrm>
          <a:prstGeom prst="rect">
            <a:avLst/>
          </a:prstGeom>
        </p:spPr>
      </p:pic>
      <p:sp>
        <p:nvSpPr>
          <p:cNvPr id="5" name="Espace réservé du texte 7"/>
          <p:cNvSpPr>
            <a:spLocks noGrp="1"/>
          </p:cNvSpPr>
          <p:nvPr>
            <p:ph type="body" sz="quarter" idx="10" hasCustomPrompt="1"/>
          </p:nvPr>
        </p:nvSpPr>
        <p:spPr>
          <a:xfrm>
            <a:off x="1132702" y="1971096"/>
            <a:ext cx="10056341" cy="9018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6000" b="1" spc="-15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Modifier le style du titre</a:t>
            </a:r>
          </a:p>
        </p:txBody>
      </p:sp>
      <p:sp>
        <p:nvSpPr>
          <p:cNvPr id="6" name="Espace réservé du texte 9"/>
          <p:cNvSpPr>
            <a:spLocks noGrp="1"/>
          </p:cNvSpPr>
          <p:nvPr>
            <p:ph type="body" sz="quarter" idx="11" hasCustomPrompt="1"/>
          </p:nvPr>
        </p:nvSpPr>
        <p:spPr>
          <a:xfrm>
            <a:off x="1132702" y="3051433"/>
            <a:ext cx="7838303" cy="62706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Modifier les styles du sous-titre du masque</a:t>
            </a:r>
          </a:p>
        </p:txBody>
      </p:sp>
    </p:spTree>
    <p:extLst>
      <p:ext uri="{BB962C8B-B14F-4D97-AF65-F5344CB8AC3E}">
        <p14:creationId xmlns:p14="http://schemas.microsoft.com/office/powerpoint/2010/main" val="5070859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47135" y="6102406"/>
            <a:ext cx="14395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CB800B4D-C88A-4C1A-801A-8C0CD5AC1A8D}" type="slidenum">
              <a:rPr lang="fr-FR" b="1" smtClean="0">
                <a:solidFill>
                  <a:schemeClr val="bg1"/>
                </a:solidFill>
                <a:latin typeface="+mn-lt"/>
              </a:rPr>
              <a:pPr algn="ctr"/>
              <a:t>‹N°›</a:t>
            </a:fld>
            <a:endParaRPr lang="fr-FR" dirty="0">
              <a:latin typeface="+mn-lt"/>
            </a:endParaRPr>
          </a:p>
        </p:txBody>
      </p:sp>
      <p:sp>
        <p:nvSpPr>
          <p:cNvPr id="8" name="Titre 22">
            <a:extLst>
              <a:ext uri="{FF2B5EF4-FFF2-40B4-BE49-F238E27FC236}">
                <a16:creationId xmlns:a16="http://schemas.microsoft.com/office/drawing/2014/main" id="{67EAE32F-2287-8D40-93CF-41CDD99B33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63781" y="819330"/>
            <a:ext cx="8280000" cy="738088"/>
          </a:xfrm>
          <a:prstGeom prst="rect">
            <a:avLst/>
          </a:prstGeom>
        </p:spPr>
        <p:txBody>
          <a:bodyPr/>
          <a:lstStyle>
            <a:lvl1pPr>
              <a:defRPr sz="4800" b="1" spc="-150" baseline="0">
                <a:solidFill>
                  <a:srgbClr val="F30D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fr-FR" dirty="0"/>
              <a:t>Titre de la diapositive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3B1CB9C0-FCC5-F147-A64D-C72A185715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3781" y="1792076"/>
            <a:ext cx="8280000" cy="4679662"/>
          </a:xfrm>
          <a:prstGeom prst="rect">
            <a:avLst/>
          </a:prstGeom>
        </p:spPr>
        <p:txBody>
          <a:bodyPr>
            <a:normAutofit/>
          </a:bodyPr>
          <a:lstStyle>
            <a:lvl1pPr marL="358775" indent="-358775">
              <a:buClr>
                <a:srgbClr val="008D44"/>
              </a:buClr>
              <a:buSzPct val="85000"/>
              <a:buFontTx/>
              <a:buBlip>
                <a:blip r:embed="rId2"/>
              </a:buBlip>
              <a:defRPr sz="3200" b="1">
                <a:solidFill>
                  <a:srgbClr val="F30D00"/>
                </a:solidFill>
                <a:latin typeface="+mn-lt"/>
              </a:defRPr>
            </a:lvl1pPr>
            <a:lvl2pPr marL="538163" indent="-179388">
              <a:buClr>
                <a:srgbClr val="054A89"/>
              </a:buClr>
              <a:buSzPct val="100000"/>
              <a:buFontTx/>
              <a:buBlip>
                <a:blip r:embed="rId3"/>
              </a:buBlip>
              <a:tabLst>
                <a:tab pos="623888" algn="l"/>
              </a:tabLst>
              <a:defRPr sz="2800" b="1" i="0">
                <a:solidFill>
                  <a:srgbClr val="F30D00"/>
                </a:solidFill>
                <a:latin typeface="+mn-lt"/>
              </a:defRPr>
            </a:lvl2pPr>
            <a:lvl3pPr marL="989013" indent="-273050">
              <a:buFontTx/>
              <a:buBlip>
                <a:blip r:embed="rId4"/>
              </a:buBlip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3pPr>
            <a:lvl4pPr marL="1254125" indent="-228600">
              <a:buFontTx/>
              <a:buBlip>
                <a:blip r:embed="rId5"/>
              </a:buBlip>
              <a:defRPr sz="2000" b="1">
                <a:solidFill>
                  <a:srgbClr val="F30D00"/>
                </a:solidFill>
                <a:latin typeface="+mn-lt"/>
              </a:defRPr>
            </a:lvl4pPr>
            <a:lvl5pPr marL="1525588" indent="-228600">
              <a:buFontTx/>
              <a:buBlip>
                <a:blip r:embed="rId6"/>
              </a:buBlip>
              <a:defRPr sz="18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fr-FR" dirty="0"/>
              <a:t>Modifier les styles du texte</a:t>
            </a:r>
          </a:p>
          <a:p>
            <a:pPr lvl="1"/>
            <a:r>
              <a:rPr lang="fr-FR" dirty="0"/>
              <a:t> 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454156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2034116" y="237067"/>
            <a:ext cx="9751483" cy="355600"/>
          </a:xfrm>
          <a:prstGeom prst="rect">
            <a:avLst/>
          </a:prstGeom>
        </p:spPr>
        <p:txBody>
          <a:bodyPr anchor="b"/>
          <a:lstStyle>
            <a:lvl1pPr>
              <a:defRPr sz="2400" b="0">
                <a:solidFill>
                  <a:srgbClr val="1615F5"/>
                </a:solidFill>
                <a:latin typeface="+mn-lt"/>
              </a:defRPr>
            </a:lvl1pPr>
          </a:lstStyle>
          <a:p>
            <a:r>
              <a:rPr lang="fr-FR" dirty="0"/>
              <a:t>Surtitre de la diapositive</a:t>
            </a:r>
          </a:p>
        </p:txBody>
      </p:sp>
      <p:sp>
        <p:nvSpPr>
          <p:cNvPr id="3" name="Espace réservé du texte 9"/>
          <p:cNvSpPr>
            <a:spLocks noGrp="1"/>
          </p:cNvSpPr>
          <p:nvPr>
            <p:ph type="body" sz="quarter" idx="14" hasCustomPrompt="1"/>
          </p:nvPr>
        </p:nvSpPr>
        <p:spPr>
          <a:xfrm>
            <a:off x="2033588" y="592667"/>
            <a:ext cx="9752012" cy="762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800" b="1" spc="-150">
                <a:solidFill>
                  <a:srgbClr val="1615F5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Titre de la diapositive</a:t>
            </a:r>
          </a:p>
        </p:txBody>
      </p:sp>
      <p:sp>
        <p:nvSpPr>
          <p:cNvPr id="4" name="Espace réservé du texte 11"/>
          <p:cNvSpPr>
            <a:spLocks noGrp="1"/>
          </p:cNvSpPr>
          <p:nvPr>
            <p:ph type="body" sz="quarter" idx="15" hasCustomPrompt="1"/>
          </p:nvPr>
        </p:nvSpPr>
        <p:spPr>
          <a:xfrm>
            <a:off x="2033587" y="1363266"/>
            <a:ext cx="9752012" cy="457200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00B050"/>
              </a:buClr>
              <a:buFontTx/>
              <a:buNone/>
              <a:defRPr sz="3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Sous-titre de la diapositive</a:t>
            </a:r>
          </a:p>
        </p:txBody>
      </p:sp>
      <p:sp>
        <p:nvSpPr>
          <p:cNvPr id="5" name="Espace réservé du texte 13"/>
          <p:cNvSpPr>
            <a:spLocks noGrp="1"/>
          </p:cNvSpPr>
          <p:nvPr>
            <p:ph type="body" sz="quarter" idx="16" hasCustomPrompt="1"/>
          </p:nvPr>
        </p:nvSpPr>
        <p:spPr>
          <a:xfrm>
            <a:off x="2033587" y="6401594"/>
            <a:ext cx="8210164" cy="22066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900" b="1" i="0">
                <a:latin typeface="+mn-lt"/>
              </a:defRPr>
            </a:lvl1pPr>
          </a:lstStyle>
          <a:p>
            <a:pPr lvl="0"/>
            <a:r>
              <a:rPr lang="fr-FR" dirty="0"/>
              <a:t>Modifier la source</a:t>
            </a:r>
          </a:p>
        </p:txBody>
      </p:sp>
      <p:sp>
        <p:nvSpPr>
          <p:cNvPr id="6" name="Espace réservé du graphique 15"/>
          <p:cNvSpPr>
            <a:spLocks noGrp="1"/>
          </p:cNvSpPr>
          <p:nvPr>
            <p:ph type="chart" sz="quarter" idx="17"/>
          </p:nvPr>
        </p:nvSpPr>
        <p:spPr>
          <a:xfrm>
            <a:off x="2033588" y="1998399"/>
            <a:ext cx="9752012" cy="34509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7" name="Rectangle 6"/>
          <p:cNvSpPr/>
          <p:nvPr userDrawn="1"/>
        </p:nvSpPr>
        <p:spPr>
          <a:xfrm>
            <a:off x="247135" y="6102406"/>
            <a:ext cx="14395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CB800B4D-C88A-4C1A-801A-8C0CD5AC1A8D}" type="slidenum">
              <a:rPr lang="fr-FR" b="1" smtClean="0">
                <a:solidFill>
                  <a:schemeClr val="bg1"/>
                </a:solidFill>
                <a:latin typeface="+mn-lt"/>
              </a:rPr>
              <a:pPr algn="ctr"/>
              <a:t>‹N°›</a:t>
            </a:fld>
            <a:endParaRPr lang="fr-F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4338857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47135" y="6102406"/>
            <a:ext cx="14395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CB800B4D-C88A-4C1A-801A-8C0CD5AC1A8D}" type="slidenum">
              <a:rPr lang="fr-FR" b="1" smtClean="0">
                <a:solidFill>
                  <a:schemeClr val="bg1"/>
                </a:solidFill>
                <a:latin typeface="+mn-lt"/>
              </a:rPr>
              <a:pPr algn="ctr"/>
              <a:t>‹N°›</a:t>
            </a:fld>
            <a:endParaRPr lang="fr-FR" dirty="0">
              <a:latin typeface="+mn-lt"/>
            </a:endParaRPr>
          </a:p>
        </p:txBody>
      </p:sp>
      <p:sp>
        <p:nvSpPr>
          <p:cNvPr id="3" name="Titre 1"/>
          <p:cNvSpPr>
            <a:spLocks noGrp="1"/>
          </p:cNvSpPr>
          <p:nvPr>
            <p:ph type="title" hasCustomPrompt="1"/>
          </p:nvPr>
        </p:nvSpPr>
        <p:spPr>
          <a:xfrm>
            <a:off x="2034116" y="237067"/>
            <a:ext cx="9751483" cy="355600"/>
          </a:xfrm>
          <a:prstGeom prst="rect">
            <a:avLst/>
          </a:prstGeom>
        </p:spPr>
        <p:txBody>
          <a:bodyPr anchor="b"/>
          <a:lstStyle>
            <a:lvl1pPr>
              <a:defRPr sz="2400" b="0">
                <a:solidFill>
                  <a:srgbClr val="F30D00"/>
                </a:solidFill>
                <a:latin typeface="+mn-lt"/>
              </a:defRPr>
            </a:lvl1pPr>
          </a:lstStyle>
          <a:p>
            <a:r>
              <a:rPr lang="fr-FR" dirty="0"/>
              <a:t>Surtitre de la diapositive</a:t>
            </a:r>
          </a:p>
        </p:txBody>
      </p:sp>
      <p:sp>
        <p:nvSpPr>
          <p:cNvPr id="4" name="Espace réservé du texte 9"/>
          <p:cNvSpPr>
            <a:spLocks noGrp="1"/>
          </p:cNvSpPr>
          <p:nvPr>
            <p:ph type="body" sz="quarter" idx="14" hasCustomPrompt="1"/>
          </p:nvPr>
        </p:nvSpPr>
        <p:spPr>
          <a:xfrm>
            <a:off x="2033588" y="592667"/>
            <a:ext cx="9752012" cy="762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800" b="1" spc="-150">
                <a:solidFill>
                  <a:srgbClr val="F30D00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Titre de la diapositive</a:t>
            </a:r>
          </a:p>
        </p:txBody>
      </p:sp>
      <p:sp>
        <p:nvSpPr>
          <p:cNvPr id="5" name="Espace réservé du texte 11"/>
          <p:cNvSpPr>
            <a:spLocks noGrp="1"/>
          </p:cNvSpPr>
          <p:nvPr>
            <p:ph type="body" sz="quarter" idx="15" hasCustomPrompt="1"/>
          </p:nvPr>
        </p:nvSpPr>
        <p:spPr>
          <a:xfrm>
            <a:off x="2033587" y="1363266"/>
            <a:ext cx="9752012" cy="4572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Sous-titre de la diapositive</a:t>
            </a:r>
          </a:p>
        </p:txBody>
      </p:sp>
      <p:sp>
        <p:nvSpPr>
          <p:cNvPr id="6" name="Espace réservé du texte 13"/>
          <p:cNvSpPr>
            <a:spLocks noGrp="1"/>
          </p:cNvSpPr>
          <p:nvPr>
            <p:ph type="body" sz="quarter" idx="17" hasCustomPrompt="1"/>
          </p:nvPr>
        </p:nvSpPr>
        <p:spPr>
          <a:xfrm>
            <a:off x="2033587" y="6401594"/>
            <a:ext cx="8210164" cy="22066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900" b="1" i="0">
                <a:latin typeface="+mn-lt"/>
              </a:defRPr>
            </a:lvl1pPr>
          </a:lstStyle>
          <a:p>
            <a:pPr lvl="0"/>
            <a:r>
              <a:rPr lang="fr-FR" dirty="0"/>
              <a:t>Modifier la source</a:t>
            </a:r>
          </a:p>
        </p:txBody>
      </p:sp>
      <p:sp>
        <p:nvSpPr>
          <p:cNvPr id="7" name="Espace réservé du graphique 15"/>
          <p:cNvSpPr>
            <a:spLocks noGrp="1"/>
          </p:cNvSpPr>
          <p:nvPr>
            <p:ph type="chart" sz="quarter" idx="18"/>
          </p:nvPr>
        </p:nvSpPr>
        <p:spPr>
          <a:xfrm>
            <a:off x="2033588" y="1998399"/>
            <a:ext cx="9752012" cy="34509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845586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47135" y="6102406"/>
            <a:ext cx="14395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CB800B4D-C88A-4C1A-801A-8C0CD5AC1A8D}" type="slidenum">
              <a:rPr lang="fr-FR" b="1" smtClean="0">
                <a:solidFill>
                  <a:schemeClr val="bg1"/>
                </a:solidFill>
                <a:latin typeface="+mn-lt"/>
              </a:rPr>
              <a:pPr algn="ctr"/>
              <a:t>‹N°›</a:t>
            </a:fld>
            <a:endParaRPr lang="fr-FR" dirty="0">
              <a:latin typeface="+mn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08F529-DC67-0440-9860-8182A515C279}"/>
              </a:ext>
            </a:extLst>
          </p:cNvPr>
          <p:cNvSpPr/>
          <p:nvPr userDrawn="1"/>
        </p:nvSpPr>
        <p:spPr>
          <a:xfrm>
            <a:off x="6478603" y="1974578"/>
            <a:ext cx="3885058" cy="2480033"/>
          </a:xfrm>
          <a:prstGeom prst="rect">
            <a:avLst/>
          </a:prstGeom>
          <a:solidFill>
            <a:srgbClr val="3F122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1615F5"/>
              </a:solidFill>
            </a:endParaRPr>
          </a:p>
        </p:txBody>
      </p:sp>
      <p:sp>
        <p:nvSpPr>
          <p:cNvPr id="10" name="ZoneTexte 9"/>
          <p:cNvSpPr txBox="1"/>
          <p:nvPr userDrawn="1"/>
        </p:nvSpPr>
        <p:spPr>
          <a:xfrm>
            <a:off x="6635578" y="2147572"/>
            <a:ext cx="3552567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Lorem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ipsum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dolor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sit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amet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,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consectetur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adipiscing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elit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Integer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dapibus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tortor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lectus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, non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molestie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lacus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consequat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eu.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Aenean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sit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amet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malesuada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felis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Etiam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ac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efficitur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nisi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Mauris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volutpat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non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nulla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non.</a:t>
            </a:r>
          </a:p>
          <a:p>
            <a:endParaRPr lang="fr-FR" sz="1000" b="0" i="0" kern="1200" dirty="0">
              <a:solidFill>
                <a:schemeClr val="bg1"/>
              </a:solidFill>
              <a:effectLst/>
              <a:latin typeface="Calibri "/>
              <a:ea typeface="+mn-ea"/>
              <a:cs typeface="+mn-cs"/>
            </a:endParaRPr>
          </a:p>
          <a:p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Faucibus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Maecenas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rutrum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urna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augue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,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vel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accumsan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turpis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blandit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eu. Sed id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enim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at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urna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egestas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pharetra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et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ac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risus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In non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felis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vitae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metus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dapibus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auctor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In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pellentesque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vestibulum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nulla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, vitae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viverra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erat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iaculis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ac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Suspendisse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feugiat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lobortis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massa et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ullamcorper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In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dictum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placerat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sodales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Morbi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iaculis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et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nisi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ac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condimentum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Nulla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et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quam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luctus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,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imperdiet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ante ut,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malesuada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</a:t>
            </a:r>
          </a:p>
        </p:txBody>
      </p:sp>
      <p:sp>
        <p:nvSpPr>
          <p:cNvPr id="11" name="Titre 22">
            <a:extLst>
              <a:ext uri="{FF2B5EF4-FFF2-40B4-BE49-F238E27FC236}">
                <a16:creationId xmlns:a16="http://schemas.microsoft.com/office/drawing/2014/main" id="{67EAE32F-2287-8D40-93CF-41CDD99B33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63781" y="819330"/>
            <a:ext cx="8280000" cy="738088"/>
          </a:xfrm>
          <a:prstGeom prst="rect">
            <a:avLst/>
          </a:prstGeom>
        </p:spPr>
        <p:txBody>
          <a:bodyPr/>
          <a:lstStyle>
            <a:lvl1pPr>
              <a:defRPr sz="4800" b="1" spc="-150">
                <a:solidFill>
                  <a:srgbClr val="F30D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fr-FR" dirty="0"/>
              <a:t>Titre de la diapositive</a:t>
            </a:r>
          </a:p>
        </p:txBody>
      </p:sp>
      <p:sp>
        <p:nvSpPr>
          <p:cNvPr id="12" name="ZoneTexte 11"/>
          <p:cNvSpPr txBox="1"/>
          <p:nvPr userDrawn="1"/>
        </p:nvSpPr>
        <p:spPr>
          <a:xfrm>
            <a:off x="2063782" y="1909119"/>
            <a:ext cx="4065170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Lorem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ipsum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consectetur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adipiscing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Sed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pellentesque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neque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sagittis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luctus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ligula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odio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finibus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magna,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laoreet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orci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purus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Orci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varius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natoque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penatibus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magnis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dis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parturient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montes,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nascetur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ridiculus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mus. Suspendisse eu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congue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nibh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Donec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malesuada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pharetra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vulputate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Proin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ultricies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massa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arcu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hendrerit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ante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varius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Nunc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sed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lorem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urna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algn="just"/>
            <a:endParaRPr lang="fr-FR" sz="11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 algn="just">
              <a:buClr>
                <a:srgbClr val="F30D00"/>
              </a:buClr>
              <a:buFont typeface="Arial" panose="020B0604020202020204" pitchFamily="34" charset="0"/>
              <a:buChar char="•"/>
            </a:pP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Fusce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eu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porttitor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nisl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Proin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arcu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hendrerit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sed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rutrum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blandit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erat.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Vestibulum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non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ut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volutpat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sodales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Nullam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Nulla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ut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commodo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tempor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tortor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Nulla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massa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risus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convallis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at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consectetur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malesuada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magna.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Pellentesque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felis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dui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rutrum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eu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luctus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rhoncus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eu mi.</a:t>
            </a:r>
          </a:p>
          <a:p>
            <a:pPr marL="171450" indent="-171450" algn="just">
              <a:buClr>
                <a:srgbClr val="00B050"/>
              </a:buClr>
              <a:buFont typeface="Arial" panose="020B0604020202020204" pitchFamily="34" charset="0"/>
              <a:buChar char="•"/>
            </a:pPr>
            <a:endParaRPr lang="fr-FR" sz="11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0D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Fusce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eu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porttitor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nisl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Proin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arcu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hendrerit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sed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rutrum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blandit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erat.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Vestibulum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non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ut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volutpat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sodales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Nullam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Nulla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ut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commodo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tempor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tortor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Nulla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massa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risus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convallis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at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consectetur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malesuada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magna.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Pellentesque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felis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dui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rutrum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eu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luctus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rhoncus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eu mi.</a:t>
            </a:r>
          </a:p>
        </p:txBody>
      </p:sp>
    </p:spTree>
    <p:extLst>
      <p:ext uri="{BB962C8B-B14F-4D97-AF65-F5344CB8AC3E}">
        <p14:creationId xmlns:p14="http://schemas.microsoft.com/office/powerpoint/2010/main" val="192691734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47135" y="6102406"/>
            <a:ext cx="14395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CB800B4D-C88A-4C1A-801A-8C0CD5AC1A8D}" type="slidenum">
              <a:rPr lang="fr-FR" b="1" smtClean="0">
                <a:solidFill>
                  <a:schemeClr val="bg1"/>
                </a:solidFill>
                <a:latin typeface="+mn-lt"/>
              </a:rPr>
              <a:pPr algn="ctr"/>
              <a:t>‹N°›</a:t>
            </a:fld>
            <a:endParaRPr lang="fr-FR" dirty="0">
              <a:latin typeface="+mn-lt"/>
            </a:endParaRPr>
          </a:p>
        </p:txBody>
      </p:sp>
      <p:sp>
        <p:nvSpPr>
          <p:cNvPr id="3" name="Titre 22">
            <a:extLst>
              <a:ext uri="{FF2B5EF4-FFF2-40B4-BE49-F238E27FC236}">
                <a16:creationId xmlns:a16="http://schemas.microsoft.com/office/drawing/2014/main" id="{67EAE32F-2287-8D40-93CF-41CDD99B33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63782" y="480769"/>
            <a:ext cx="9720850" cy="607277"/>
          </a:xfrm>
          <a:prstGeom prst="rect">
            <a:avLst/>
          </a:prstGeom>
        </p:spPr>
        <p:txBody>
          <a:bodyPr/>
          <a:lstStyle>
            <a:lvl1pPr>
              <a:defRPr sz="5200" b="1" spc="-150">
                <a:solidFill>
                  <a:srgbClr val="F30D00"/>
                </a:solidFill>
                <a:latin typeface="+mn-lt"/>
              </a:defRPr>
            </a:lvl1pPr>
          </a:lstStyle>
          <a:p>
            <a:r>
              <a:rPr lang="fr-FR" dirty="0"/>
              <a:t>Vos contacts</a:t>
            </a: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B09A144A-E6FF-F546-A4F2-24CDF8A7A14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82762" y="1685928"/>
            <a:ext cx="7601870" cy="16422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008D44"/>
              </a:buClr>
              <a:buSzPct val="100000"/>
              <a:buFontTx/>
              <a:buNone/>
              <a:defRPr sz="2400" b="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  <a:lvl2pPr marL="685800" indent="-228600">
              <a:buClr>
                <a:srgbClr val="F30D00"/>
              </a:buClr>
              <a:buSzPct val="100000"/>
              <a:buFont typeface="Arial" panose="020B0604020202020204" pitchFamily="34" charset="0"/>
              <a:buChar char="•"/>
              <a:defRPr sz="1800" b="0" i="0">
                <a:solidFill>
                  <a:schemeClr val="bg2">
                    <a:lumMod val="25000"/>
                  </a:schemeClr>
                </a:solidFill>
                <a:latin typeface="+mn-lt"/>
              </a:defRPr>
            </a:lvl2pPr>
          </a:lstStyle>
          <a:p>
            <a:pPr lvl="0"/>
            <a:r>
              <a:rPr lang="fr-FR" dirty="0"/>
              <a:t>Coordonnées du contact</a:t>
            </a:r>
          </a:p>
          <a:p>
            <a:pPr lvl="1"/>
            <a:r>
              <a:rPr lang="fr-FR" dirty="0"/>
              <a:t>Informations complémentaires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B35B5E9C-92BA-CE4A-9A35-DCB9A8FF68FB}"/>
              </a:ext>
            </a:extLst>
          </p:cNvPr>
          <p:cNvSpPr/>
          <p:nvPr userDrawn="1"/>
        </p:nvSpPr>
        <p:spPr>
          <a:xfrm>
            <a:off x="2224420" y="1691288"/>
            <a:ext cx="1636924" cy="163692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B09A144A-E6FF-F546-A4F2-24CDF8A7A14C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182762" y="3691841"/>
            <a:ext cx="7601870" cy="16422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008D44"/>
              </a:buClr>
              <a:buSzPct val="100000"/>
              <a:buFontTx/>
              <a:buNone/>
              <a:defRPr sz="2400" b="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  <a:lvl2pPr marL="685800" indent="-228600">
              <a:buClr>
                <a:srgbClr val="F30D00"/>
              </a:buClr>
              <a:buSzPct val="100000"/>
              <a:buFont typeface="Arial" panose="020B0604020202020204" pitchFamily="34" charset="0"/>
              <a:buChar char="•"/>
              <a:defRPr sz="1800" b="0" i="0">
                <a:solidFill>
                  <a:schemeClr val="bg2">
                    <a:lumMod val="25000"/>
                  </a:schemeClr>
                </a:solidFill>
                <a:latin typeface="+mn-lt"/>
              </a:defRPr>
            </a:lvl2pPr>
          </a:lstStyle>
          <a:p>
            <a:pPr lvl="0"/>
            <a:r>
              <a:rPr lang="fr-FR" dirty="0"/>
              <a:t>Coordonnées du contact</a:t>
            </a:r>
          </a:p>
          <a:p>
            <a:pPr lvl="1"/>
            <a:r>
              <a:rPr lang="fr-FR" dirty="0"/>
              <a:t>Informations complémentaires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B35B5E9C-92BA-CE4A-9A35-DCB9A8FF68FB}"/>
              </a:ext>
            </a:extLst>
          </p:cNvPr>
          <p:cNvSpPr/>
          <p:nvPr userDrawn="1"/>
        </p:nvSpPr>
        <p:spPr>
          <a:xfrm>
            <a:off x="2224420" y="3697201"/>
            <a:ext cx="1636924" cy="163692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660602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061538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FB-Intercalaire [ver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70000" y="270000"/>
            <a:ext cx="11682000" cy="6300000"/>
          </a:xfrm>
          <a:prstGeom prst="rect">
            <a:avLst/>
          </a:prstGeom>
          <a:gradFill flip="none" rotWithShape="1">
            <a:gsLst>
              <a:gs pos="20000">
                <a:srgbClr val="DBB428"/>
              </a:gs>
              <a:gs pos="100000">
                <a:srgbClr val="DCDC5A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72" y="2894494"/>
            <a:ext cx="11662655" cy="366432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909" y="601374"/>
            <a:ext cx="1913433" cy="4505334"/>
          </a:xfrm>
          <a:prstGeom prst="rect">
            <a:avLst/>
          </a:prstGeom>
        </p:spPr>
      </p:pic>
      <p:sp>
        <p:nvSpPr>
          <p:cNvPr id="5" name="Espace réservé du texte 7"/>
          <p:cNvSpPr>
            <a:spLocks noGrp="1"/>
          </p:cNvSpPr>
          <p:nvPr>
            <p:ph type="body" sz="quarter" idx="10" hasCustomPrompt="1"/>
          </p:nvPr>
        </p:nvSpPr>
        <p:spPr>
          <a:xfrm>
            <a:off x="1132702" y="1971096"/>
            <a:ext cx="10056341" cy="9018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6000" b="1" spc="-15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Modifier le style du titre</a:t>
            </a:r>
          </a:p>
        </p:txBody>
      </p:sp>
      <p:sp>
        <p:nvSpPr>
          <p:cNvPr id="6" name="Espace réservé du texte 9"/>
          <p:cNvSpPr>
            <a:spLocks noGrp="1"/>
          </p:cNvSpPr>
          <p:nvPr>
            <p:ph type="body" sz="quarter" idx="11" hasCustomPrompt="1"/>
          </p:nvPr>
        </p:nvSpPr>
        <p:spPr>
          <a:xfrm>
            <a:off x="1132702" y="3051433"/>
            <a:ext cx="7838303" cy="62706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Modifier les styles du sous-titre du masque</a:t>
            </a:r>
          </a:p>
        </p:txBody>
      </p:sp>
    </p:spTree>
    <p:extLst>
      <p:ext uri="{BB962C8B-B14F-4D97-AF65-F5344CB8AC3E}">
        <p14:creationId xmlns:p14="http://schemas.microsoft.com/office/powerpoint/2010/main" val="34111179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47135" y="6102406"/>
            <a:ext cx="14395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CB800B4D-C88A-4C1A-801A-8C0CD5AC1A8D}" type="slidenum">
              <a:rPr lang="fr-FR" b="1" smtClean="0">
                <a:solidFill>
                  <a:schemeClr val="bg1"/>
                </a:solidFill>
                <a:latin typeface="+mn-lt"/>
              </a:rPr>
              <a:pPr algn="ctr"/>
              <a:t>‹N°›</a:t>
            </a:fld>
            <a:endParaRPr lang="fr-FR" dirty="0">
              <a:latin typeface="+mn-lt"/>
            </a:endParaRPr>
          </a:p>
        </p:txBody>
      </p:sp>
      <p:sp>
        <p:nvSpPr>
          <p:cNvPr id="6" name="Titre 22">
            <a:extLst>
              <a:ext uri="{FF2B5EF4-FFF2-40B4-BE49-F238E27FC236}">
                <a16:creationId xmlns:a16="http://schemas.microsoft.com/office/drawing/2014/main" id="{67EAE32F-2287-8D40-93CF-41CDD99B3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3781" y="819330"/>
            <a:ext cx="8280000" cy="738088"/>
          </a:xfrm>
          <a:prstGeom prst="rect">
            <a:avLst/>
          </a:prstGeom>
        </p:spPr>
        <p:txBody>
          <a:bodyPr/>
          <a:lstStyle>
            <a:lvl1pPr>
              <a:defRPr sz="4800" b="1" spc="-150">
                <a:solidFill>
                  <a:srgbClr val="0080FF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3B1CB9C0-FCC5-F147-A64D-C72A185715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3781" y="1792076"/>
            <a:ext cx="8280000" cy="4679662"/>
          </a:xfrm>
          <a:prstGeom prst="rect">
            <a:avLst/>
          </a:prstGeom>
        </p:spPr>
        <p:txBody>
          <a:bodyPr>
            <a:normAutofit/>
          </a:bodyPr>
          <a:lstStyle>
            <a:lvl1pPr marL="358775" indent="-358775">
              <a:buClr>
                <a:srgbClr val="008D44"/>
              </a:buClr>
              <a:buSzPct val="85000"/>
              <a:buFontTx/>
              <a:buBlip>
                <a:blip r:embed="rId2"/>
              </a:buBlip>
              <a:defRPr sz="3200" b="1">
                <a:solidFill>
                  <a:srgbClr val="0080FF"/>
                </a:solidFill>
                <a:latin typeface="+mn-lt"/>
              </a:defRPr>
            </a:lvl1pPr>
            <a:lvl2pPr marL="538163" indent="-179388">
              <a:buClr>
                <a:srgbClr val="054A89"/>
              </a:buClr>
              <a:buSzPct val="100000"/>
              <a:buFontTx/>
              <a:buBlip>
                <a:blip r:embed="rId3"/>
              </a:buBlip>
              <a:tabLst>
                <a:tab pos="623888" algn="l"/>
              </a:tabLst>
              <a:defRPr sz="2800" b="1" i="0">
                <a:solidFill>
                  <a:srgbClr val="0080FF"/>
                </a:solidFill>
                <a:latin typeface="+mn-lt"/>
              </a:defRPr>
            </a:lvl2pPr>
            <a:lvl3pPr marL="989013" indent="-273050">
              <a:buFontTx/>
              <a:buBlip>
                <a:blip r:embed="rId4"/>
              </a:buBlip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3pPr>
            <a:lvl4pPr marL="1254125" indent="-228600">
              <a:buFontTx/>
              <a:buBlip>
                <a:blip r:embed="rId5"/>
              </a:buBlip>
              <a:defRPr sz="2000" b="1">
                <a:solidFill>
                  <a:srgbClr val="0080FF"/>
                </a:solidFill>
                <a:latin typeface="+mn-lt"/>
              </a:defRPr>
            </a:lvl4pPr>
            <a:lvl5pPr marL="1525588" indent="-228600">
              <a:buFontTx/>
              <a:buBlip>
                <a:blip r:embed="rId6"/>
              </a:buBlip>
              <a:defRPr sz="18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fr-FR" dirty="0"/>
              <a:t>Modifier les styles du texte</a:t>
            </a:r>
          </a:p>
          <a:p>
            <a:pPr lvl="1"/>
            <a:r>
              <a:rPr lang="fr-FR" dirty="0"/>
              <a:t> 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15448287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47135" y="6102406"/>
            <a:ext cx="14395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CB800B4D-C88A-4C1A-801A-8C0CD5AC1A8D}" type="slidenum">
              <a:rPr lang="fr-FR" b="1" smtClean="0">
                <a:solidFill>
                  <a:schemeClr val="bg1"/>
                </a:solidFill>
                <a:latin typeface="+mn-lt"/>
              </a:rPr>
              <a:pPr algn="ctr"/>
              <a:t>‹N°›</a:t>
            </a:fld>
            <a:endParaRPr lang="fr-FR" dirty="0">
              <a:latin typeface="+mn-lt"/>
            </a:endParaRPr>
          </a:p>
        </p:txBody>
      </p:sp>
      <p:sp>
        <p:nvSpPr>
          <p:cNvPr id="3" name="Titre 1"/>
          <p:cNvSpPr>
            <a:spLocks noGrp="1"/>
          </p:cNvSpPr>
          <p:nvPr>
            <p:ph type="title" hasCustomPrompt="1"/>
          </p:nvPr>
        </p:nvSpPr>
        <p:spPr>
          <a:xfrm>
            <a:off x="2034116" y="237067"/>
            <a:ext cx="9751483" cy="355600"/>
          </a:xfrm>
          <a:prstGeom prst="rect">
            <a:avLst/>
          </a:prstGeom>
        </p:spPr>
        <p:txBody>
          <a:bodyPr anchor="b"/>
          <a:lstStyle>
            <a:lvl1pPr>
              <a:defRPr sz="2400" b="0">
                <a:solidFill>
                  <a:srgbClr val="0080FF"/>
                </a:solidFill>
                <a:latin typeface="+mn-lt"/>
              </a:defRPr>
            </a:lvl1pPr>
          </a:lstStyle>
          <a:p>
            <a:r>
              <a:rPr lang="fr-FR" dirty="0"/>
              <a:t>Surtitre de la diapositive</a:t>
            </a:r>
          </a:p>
        </p:txBody>
      </p:sp>
      <p:sp>
        <p:nvSpPr>
          <p:cNvPr id="4" name="Espace réservé du texte 9"/>
          <p:cNvSpPr>
            <a:spLocks noGrp="1"/>
          </p:cNvSpPr>
          <p:nvPr>
            <p:ph type="body" sz="quarter" idx="14" hasCustomPrompt="1"/>
          </p:nvPr>
        </p:nvSpPr>
        <p:spPr>
          <a:xfrm>
            <a:off x="2033588" y="592667"/>
            <a:ext cx="9752012" cy="762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800" b="1" spc="-150">
                <a:solidFill>
                  <a:srgbClr val="0080FF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Titre de la diapositive</a:t>
            </a:r>
          </a:p>
        </p:txBody>
      </p:sp>
      <p:sp>
        <p:nvSpPr>
          <p:cNvPr id="5" name="Espace réservé du texte 11"/>
          <p:cNvSpPr>
            <a:spLocks noGrp="1"/>
          </p:cNvSpPr>
          <p:nvPr>
            <p:ph type="body" sz="quarter" idx="15" hasCustomPrompt="1"/>
          </p:nvPr>
        </p:nvSpPr>
        <p:spPr>
          <a:xfrm>
            <a:off x="2033587" y="1363266"/>
            <a:ext cx="9752012" cy="4572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Sous-titre de la diapositive</a:t>
            </a:r>
          </a:p>
        </p:txBody>
      </p:sp>
      <p:sp>
        <p:nvSpPr>
          <p:cNvPr id="6" name="Espace réservé du texte 13"/>
          <p:cNvSpPr>
            <a:spLocks noGrp="1"/>
          </p:cNvSpPr>
          <p:nvPr>
            <p:ph type="body" sz="quarter" idx="17" hasCustomPrompt="1"/>
          </p:nvPr>
        </p:nvSpPr>
        <p:spPr>
          <a:xfrm>
            <a:off x="2033587" y="6401594"/>
            <a:ext cx="8210164" cy="22066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900" b="1" i="0">
                <a:latin typeface="+mn-lt"/>
              </a:defRPr>
            </a:lvl1pPr>
          </a:lstStyle>
          <a:p>
            <a:pPr lvl="0"/>
            <a:r>
              <a:rPr lang="fr-FR" dirty="0"/>
              <a:t>Modifier la source</a:t>
            </a:r>
          </a:p>
        </p:txBody>
      </p:sp>
      <p:sp>
        <p:nvSpPr>
          <p:cNvPr id="7" name="Espace réservé du graphique 15"/>
          <p:cNvSpPr>
            <a:spLocks noGrp="1"/>
          </p:cNvSpPr>
          <p:nvPr>
            <p:ph type="chart" sz="quarter" idx="18"/>
          </p:nvPr>
        </p:nvSpPr>
        <p:spPr>
          <a:xfrm>
            <a:off x="2033588" y="1998399"/>
            <a:ext cx="9752012" cy="34509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080403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47135" y="6102406"/>
            <a:ext cx="14395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CB800B4D-C88A-4C1A-801A-8C0CD5AC1A8D}" type="slidenum">
              <a:rPr lang="fr-FR" b="1" smtClean="0">
                <a:solidFill>
                  <a:schemeClr val="bg1"/>
                </a:solidFill>
                <a:latin typeface="+mn-lt"/>
              </a:rPr>
              <a:pPr algn="ctr"/>
              <a:t>‹N°›</a:t>
            </a:fld>
            <a:endParaRPr lang="fr-FR" dirty="0">
              <a:latin typeface="+mn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E08F529-DC67-0440-9860-8182A515C279}"/>
              </a:ext>
            </a:extLst>
          </p:cNvPr>
          <p:cNvSpPr/>
          <p:nvPr userDrawn="1"/>
        </p:nvSpPr>
        <p:spPr>
          <a:xfrm>
            <a:off x="6478603" y="1974578"/>
            <a:ext cx="3885058" cy="2480033"/>
          </a:xfrm>
          <a:prstGeom prst="rect">
            <a:avLst/>
          </a:prstGeom>
          <a:solidFill>
            <a:srgbClr val="DBB4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1615F5"/>
              </a:solidFill>
            </a:endParaRPr>
          </a:p>
        </p:txBody>
      </p:sp>
      <p:sp>
        <p:nvSpPr>
          <p:cNvPr id="8" name="ZoneTexte 7"/>
          <p:cNvSpPr txBox="1"/>
          <p:nvPr userDrawn="1"/>
        </p:nvSpPr>
        <p:spPr>
          <a:xfrm>
            <a:off x="6635578" y="2147572"/>
            <a:ext cx="3552567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Lorem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ipsum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dolor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sit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amet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,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consectetur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adipiscing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elit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Integer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dapibus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tortor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lectus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, non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molestie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lacus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consequat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eu.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Aenean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sit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amet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malesuada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felis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Etiam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ac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efficitur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nisi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Mauris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volutpat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non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nulla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non.</a:t>
            </a:r>
          </a:p>
          <a:p>
            <a:endParaRPr lang="fr-FR" sz="1000" b="0" i="0" kern="1200" dirty="0">
              <a:solidFill>
                <a:schemeClr val="bg1"/>
              </a:solidFill>
              <a:effectLst/>
              <a:latin typeface="Calibri "/>
              <a:ea typeface="+mn-ea"/>
              <a:cs typeface="+mn-cs"/>
            </a:endParaRPr>
          </a:p>
          <a:p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Faucibus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Maecenas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rutrum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urna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augue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,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vel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accumsan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turpis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blandit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eu. Sed id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enim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at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urna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egestas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pharetra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et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ac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risus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In non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felis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vitae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metus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dapibus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auctor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In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pellentesque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vestibulum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nulla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, vitae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viverra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erat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iaculis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ac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Suspendisse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feugiat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lobortis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massa et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ullamcorper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In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dictum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placerat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sodales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Morbi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iaculis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et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nisi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ac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condimentum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Nulla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et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quam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luctus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,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imperdiet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ante ut,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malesuada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</a:t>
            </a:r>
          </a:p>
        </p:txBody>
      </p:sp>
      <p:sp>
        <p:nvSpPr>
          <p:cNvPr id="9" name="Titre 22">
            <a:extLst>
              <a:ext uri="{FF2B5EF4-FFF2-40B4-BE49-F238E27FC236}">
                <a16:creationId xmlns:a16="http://schemas.microsoft.com/office/drawing/2014/main" id="{67EAE32F-2287-8D40-93CF-41CDD99B33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63781" y="819330"/>
            <a:ext cx="8280000" cy="738088"/>
          </a:xfrm>
          <a:prstGeom prst="rect">
            <a:avLst/>
          </a:prstGeom>
        </p:spPr>
        <p:txBody>
          <a:bodyPr/>
          <a:lstStyle>
            <a:lvl1pPr>
              <a:defRPr sz="4800" b="1" spc="-150">
                <a:solidFill>
                  <a:srgbClr val="0080FF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fr-FR" dirty="0"/>
              <a:t>Titre de la diapositive</a:t>
            </a:r>
          </a:p>
        </p:txBody>
      </p:sp>
      <p:sp>
        <p:nvSpPr>
          <p:cNvPr id="10" name="ZoneTexte 9"/>
          <p:cNvSpPr txBox="1"/>
          <p:nvPr userDrawn="1"/>
        </p:nvSpPr>
        <p:spPr>
          <a:xfrm>
            <a:off x="2063782" y="1909119"/>
            <a:ext cx="4065170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Lorem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ipsum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consectetur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adipiscing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Sed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pellentesque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neque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sagittis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luctus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ligula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odio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finibus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magna,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laoreet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orci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purus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Orci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varius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natoque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penatibus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magnis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dis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parturient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montes,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nascetur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ridiculus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mus. Suspendisse eu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congue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nibh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Donec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malesuada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pharetra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vulputate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Proin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ultricies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massa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arcu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hendrerit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ante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varius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Nunc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sed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lorem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urna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algn="just"/>
            <a:endParaRPr lang="fr-FR" sz="11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 algn="just">
              <a:buClr>
                <a:srgbClr val="0080FF"/>
              </a:buClr>
              <a:buFont typeface="Arial" panose="020B0604020202020204" pitchFamily="34" charset="0"/>
              <a:buChar char="•"/>
            </a:pP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Fusce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eu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porttitor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nisl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Proin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arcu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hendrerit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sed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rutrum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blandit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erat.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Vestibulum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non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ut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volutpat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sodales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Nullam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Nulla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ut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commodo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tempor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tortor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Nulla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massa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risus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convallis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at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consectetur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malesuada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magna.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Pellentesque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felis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dui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rutrum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eu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luctus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rhoncus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eu mi.</a:t>
            </a:r>
          </a:p>
          <a:p>
            <a:pPr marL="171450" indent="-171450" algn="just">
              <a:buClr>
                <a:srgbClr val="00B050"/>
              </a:buClr>
              <a:buFont typeface="Arial" panose="020B0604020202020204" pitchFamily="34" charset="0"/>
              <a:buChar char="•"/>
            </a:pPr>
            <a:endParaRPr lang="fr-FR" sz="11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Fusce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eu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porttitor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nisl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Proin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arcu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hendrerit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sed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rutrum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blandit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erat.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Vestibulum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non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ut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volutpat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sodales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Nullam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Nulla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ut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commodo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tempor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tortor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Nulla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massa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risus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convallis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at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consectetur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malesuada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magna.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Pellentesque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felis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dui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rutrum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eu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luctus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rhoncus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eu mi.</a:t>
            </a:r>
          </a:p>
        </p:txBody>
      </p:sp>
    </p:spTree>
    <p:extLst>
      <p:ext uri="{BB962C8B-B14F-4D97-AF65-F5344CB8AC3E}">
        <p14:creationId xmlns:p14="http://schemas.microsoft.com/office/powerpoint/2010/main" val="222246021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47135" y="6102406"/>
            <a:ext cx="14395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CB800B4D-C88A-4C1A-801A-8C0CD5AC1A8D}" type="slidenum">
              <a:rPr lang="fr-FR" b="1" smtClean="0">
                <a:solidFill>
                  <a:schemeClr val="bg1"/>
                </a:solidFill>
                <a:latin typeface="+mn-lt"/>
              </a:rPr>
              <a:pPr algn="ctr"/>
              <a:t>‹N°›</a:t>
            </a:fld>
            <a:endParaRPr lang="fr-FR" dirty="0">
              <a:latin typeface="+mn-lt"/>
            </a:endParaRPr>
          </a:p>
        </p:txBody>
      </p:sp>
      <p:sp>
        <p:nvSpPr>
          <p:cNvPr id="3" name="Titre 22">
            <a:extLst>
              <a:ext uri="{FF2B5EF4-FFF2-40B4-BE49-F238E27FC236}">
                <a16:creationId xmlns:a16="http://schemas.microsoft.com/office/drawing/2014/main" id="{67EAE32F-2287-8D40-93CF-41CDD99B33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63782" y="480769"/>
            <a:ext cx="9720850" cy="607277"/>
          </a:xfrm>
          <a:prstGeom prst="rect">
            <a:avLst/>
          </a:prstGeom>
        </p:spPr>
        <p:txBody>
          <a:bodyPr/>
          <a:lstStyle>
            <a:lvl1pPr>
              <a:defRPr sz="5200" b="1" spc="-150">
                <a:solidFill>
                  <a:srgbClr val="0080FF"/>
                </a:solidFill>
                <a:latin typeface="+mn-lt"/>
              </a:defRPr>
            </a:lvl1pPr>
          </a:lstStyle>
          <a:p>
            <a:r>
              <a:rPr lang="fr-FR" dirty="0"/>
              <a:t>Vos contacts</a:t>
            </a: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B09A144A-E6FF-F546-A4F2-24CDF8A7A14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82762" y="1685928"/>
            <a:ext cx="7601870" cy="16422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008D44"/>
              </a:buClr>
              <a:buSzPct val="100000"/>
              <a:buFontTx/>
              <a:buNone/>
              <a:defRPr sz="2400" b="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  <a:lvl2pPr marL="685800" indent="-228600">
              <a:buClr>
                <a:srgbClr val="0080FF"/>
              </a:buClr>
              <a:buSzPct val="100000"/>
              <a:buFont typeface="Arial" panose="020B0604020202020204" pitchFamily="34" charset="0"/>
              <a:buChar char="•"/>
              <a:defRPr sz="1800" b="0" i="0">
                <a:solidFill>
                  <a:schemeClr val="bg2">
                    <a:lumMod val="25000"/>
                  </a:schemeClr>
                </a:solidFill>
                <a:latin typeface="+mn-lt"/>
              </a:defRPr>
            </a:lvl2pPr>
          </a:lstStyle>
          <a:p>
            <a:pPr lvl="0"/>
            <a:r>
              <a:rPr lang="fr-FR" dirty="0"/>
              <a:t>Coordonnées du contact</a:t>
            </a:r>
          </a:p>
          <a:p>
            <a:pPr lvl="1"/>
            <a:r>
              <a:rPr lang="fr-FR" dirty="0"/>
              <a:t>Informations complémentaires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B35B5E9C-92BA-CE4A-9A35-DCB9A8FF68FB}"/>
              </a:ext>
            </a:extLst>
          </p:cNvPr>
          <p:cNvSpPr/>
          <p:nvPr userDrawn="1"/>
        </p:nvSpPr>
        <p:spPr>
          <a:xfrm>
            <a:off x="2224420" y="1691288"/>
            <a:ext cx="1636924" cy="163692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B09A144A-E6FF-F546-A4F2-24CDF8A7A14C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182762" y="3691841"/>
            <a:ext cx="7601870" cy="16422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008D44"/>
              </a:buClr>
              <a:buSzPct val="100000"/>
              <a:buFontTx/>
              <a:buNone/>
              <a:defRPr sz="2400" b="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  <a:lvl2pPr marL="685800" indent="-228600">
              <a:buClr>
                <a:srgbClr val="0080FF"/>
              </a:buClr>
              <a:buSzPct val="100000"/>
              <a:buFont typeface="Arial" panose="020B0604020202020204" pitchFamily="34" charset="0"/>
              <a:buChar char="•"/>
              <a:defRPr sz="1800" b="0" i="0">
                <a:solidFill>
                  <a:schemeClr val="bg2">
                    <a:lumMod val="25000"/>
                  </a:schemeClr>
                </a:solidFill>
                <a:latin typeface="+mn-lt"/>
              </a:defRPr>
            </a:lvl2pPr>
          </a:lstStyle>
          <a:p>
            <a:pPr lvl="0"/>
            <a:r>
              <a:rPr lang="fr-FR" dirty="0"/>
              <a:t>Coordonnées du contact</a:t>
            </a:r>
          </a:p>
          <a:p>
            <a:pPr lvl="1"/>
            <a:r>
              <a:rPr lang="fr-FR" dirty="0"/>
              <a:t>Informations complémentaires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B35B5E9C-92BA-CE4A-9A35-DCB9A8FF68FB}"/>
              </a:ext>
            </a:extLst>
          </p:cNvPr>
          <p:cNvSpPr/>
          <p:nvPr userDrawn="1"/>
        </p:nvSpPr>
        <p:spPr>
          <a:xfrm>
            <a:off x="2224420" y="3697201"/>
            <a:ext cx="1636924" cy="163692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887989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3987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E08F529-DC67-0440-9860-8182A515C279}"/>
              </a:ext>
            </a:extLst>
          </p:cNvPr>
          <p:cNvSpPr/>
          <p:nvPr userDrawn="1"/>
        </p:nvSpPr>
        <p:spPr>
          <a:xfrm>
            <a:off x="6478603" y="1974578"/>
            <a:ext cx="3885058" cy="2480033"/>
          </a:xfrm>
          <a:prstGeom prst="rect">
            <a:avLst/>
          </a:prstGeom>
          <a:solidFill>
            <a:srgbClr val="008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8000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247135" y="6102406"/>
            <a:ext cx="14395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CB800B4D-C88A-4C1A-801A-8C0CD5AC1A8D}" type="slidenum">
              <a:rPr lang="fr-FR" b="1" smtClean="0">
                <a:solidFill>
                  <a:schemeClr val="bg1"/>
                </a:solidFill>
                <a:latin typeface="+mn-lt"/>
              </a:rPr>
              <a:pPr algn="ctr"/>
              <a:t>‹N°›</a:t>
            </a:fld>
            <a:endParaRPr lang="fr-FR" dirty="0">
              <a:latin typeface="+mn-lt"/>
            </a:endParaRPr>
          </a:p>
        </p:txBody>
      </p:sp>
      <p:sp>
        <p:nvSpPr>
          <p:cNvPr id="6" name="ZoneTexte 5"/>
          <p:cNvSpPr txBox="1"/>
          <p:nvPr userDrawn="1"/>
        </p:nvSpPr>
        <p:spPr>
          <a:xfrm>
            <a:off x="6635578" y="2147572"/>
            <a:ext cx="3552567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Lorem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ipsum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dolor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sit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amet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,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consectetur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adipiscing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elit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Integer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dapibus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tortor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lectus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, non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molestie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lacus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consequat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eu.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Aenean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sit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amet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malesuada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felis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Etiam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ac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efficitur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nisi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Mauris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volutpat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non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nulla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non.</a:t>
            </a:r>
          </a:p>
          <a:p>
            <a:endParaRPr lang="fr-FR" sz="1000" b="0" i="0" kern="1200" dirty="0">
              <a:solidFill>
                <a:schemeClr val="bg1"/>
              </a:solidFill>
              <a:effectLst/>
              <a:latin typeface="Calibri "/>
              <a:ea typeface="+mn-ea"/>
              <a:cs typeface="+mn-cs"/>
            </a:endParaRPr>
          </a:p>
          <a:p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Faucibus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Maecenas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rutrum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urna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augue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,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vel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accumsan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turpis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blandit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eu. Sed id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enim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at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urna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egestas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pharetra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et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ac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risus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In non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felis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vitae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metus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dapibus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auctor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In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pellentesque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vestibulum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nulla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, vitae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viverra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erat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iaculis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ac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Suspendisse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feugiat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lobortis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massa et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ullamcorper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In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dictum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placerat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sodales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Morbi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iaculis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et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nisi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ac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condimentum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Nulla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et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quam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luctus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,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imperdiet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ante ut,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malesuada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</a:t>
            </a:r>
          </a:p>
        </p:txBody>
      </p:sp>
      <p:sp>
        <p:nvSpPr>
          <p:cNvPr id="8" name="ZoneTexte 7"/>
          <p:cNvSpPr txBox="1"/>
          <p:nvPr userDrawn="1"/>
        </p:nvSpPr>
        <p:spPr>
          <a:xfrm>
            <a:off x="2063782" y="1909119"/>
            <a:ext cx="4065170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Lorem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ipsum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consectetur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adipiscing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Sed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pellentesque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neque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sagittis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luctus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ligula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odio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finibus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magna,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laoreet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orci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purus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Orci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varius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natoque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penatibus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magnis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dis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parturient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montes,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nascetur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ridiculus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mus. Suspendisse eu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congue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nibh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Donec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malesuada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pharetra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vulputate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Proin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ultricies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massa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arcu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hendrerit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ante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varius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Nunc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sed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lorem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urna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algn="just"/>
            <a:endParaRPr lang="fr-FR" sz="11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 algn="just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Fusce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eu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porttitor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nisl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Proin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arcu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hendrerit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sed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rutrum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blandit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erat.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Vestibulum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non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ut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volutpat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sodales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Nullam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Nulla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ut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commodo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tempor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tortor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Nulla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massa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risus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convallis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at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consectetur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malesuada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magna.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Pellentesque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felis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dui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rutrum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eu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luctus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rhoncus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eu mi.</a:t>
            </a:r>
          </a:p>
          <a:p>
            <a:pPr marL="171450" indent="-171450" algn="just">
              <a:buClr>
                <a:srgbClr val="00B050"/>
              </a:buClr>
              <a:buFont typeface="Arial" panose="020B0604020202020204" pitchFamily="34" charset="0"/>
              <a:buChar char="•"/>
            </a:pPr>
            <a:endParaRPr lang="fr-FR" sz="11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Fusce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eu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porttitor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nisl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Proin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arcu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hendrerit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sed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rutrum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blandit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erat.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Vestibulum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non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ut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volutpat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sodales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Nullam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Nulla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ut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commodo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tempor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tortor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Nulla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massa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risus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convallis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at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consectetur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malesuada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magna.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Pellentesque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felis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dui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rutrum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eu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luctus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rhoncus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eu mi.</a:t>
            </a:r>
          </a:p>
        </p:txBody>
      </p:sp>
      <p:sp>
        <p:nvSpPr>
          <p:cNvPr id="9" name="Titre 1"/>
          <p:cNvSpPr>
            <a:spLocks noGrp="1"/>
          </p:cNvSpPr>
          <p:nvPr>
            <p:ph type="title" hasCustomPrompt="1"/>
          </p:nvPr>
        </p:nvSpPr>
        <p:spPr>
          <a:xfrm>
            <a:off x="2091267" y="754591"/>
            <a:ext cx="8272394" cy="715863"/>
          </a:xfrm>
          <a:prstGeom prst="rect">
            <a:avLst/>
          </a:prstGeom>
        </p:spPr>
        <p:txBody>
          <a:bodyPr/>
          <a:lstStyle>
            <a:lvl1pPr>
              <a:defRPr sz="4800" b="1" spc="-150">
                <a:solidFill>
                  <a:srgbClr val="1615F5"/>
                </a:solidFill>
                <a:latin typeface="+mn-lt"/>
              </a:defRPr>
            </a:lvl1pPr>
          </a:lstStyle>
          <a:p>
            <a:r>
              <a:rPr lang="fr-FR" dirty="0"/>
              <a:t>Titre de la diapositive</a:t>
            </a:r>
          </a:p>
        </p:txBody>
      </p:sp>
    </p:spTree>
    <p:extLst>
      <p:ext uri="{BB962C8B-B14F-4D97-AF65-F5344CB8AC3E}">
        <p14:creationId xmlns:p14="http://schemas.microsoft.com/office/powerpoint/2010/main" val="2948834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FB-Intercalaire [ver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70000" y="270000"/>
            <a:ext cx="11682000" cy="6300000"/>
          </a:xfrm>
          <a:prstGeom prst="rect">
            <a:avLst/>
          </a:prstGeom>
          <a:gradFill flip="none" rotWithShape="1">
            <a:gsLst>
              <a:gs pos="20000">
                <a:srgbClr val="F30D00"/>
              </a:gs>
              <a:gs pos="100000">
                <a:srgbClr val="ED726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72" y="2894494"/>
            <a:ext cx="11662655" cy="366432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909" y="601374"/>
            <a:ext cx="1913433" cy="4505334"/>
          </a:xfrm>
          <a:prstGeom prst="rect">
            <a:avLst/>
          </a:prstGeom>
        </p:spPr>
      </p:pic>
      <p:sp>
        <p:nvSpPr>
          <p:cNvPr id="5" name="Espace réservé du texte 7"/>
          <p:cNvSpPr>
            <a:spLocks noGrp="1"/>
          </p:cNvSpPr>
          <p:nvPr>
            <p:ph type="body" sz="quarter" idx="10" hasCustomPrompt="1"/>
          </p:nvPr>
        </p:nvSpPr>
        <p:spPr>
          <a:xfrm>
            <a:off x="1132702" y="1971096"/>
            <a:ext cx="10056341" cy="9018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6000" b="1" spc="-15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Modifier le style du titre</a:t>
            </a:r>
          </a:p>
        </p:txBody>
      </p:sp>
      <p:sp>
        <p:nvSpPr>
          <p:cNvPr id="6" name="Espace réservé du texte 9"/>
          <p:cNvSpPr>
            <a:spLocks noGrp="1"/>
          </p:cNvSpPr>
          <p:nvPr>
            <p:ph type="body" sz="quarter" idx="11" hasCustomPrompt="1"/>
          </p:nvPr>
        </p:nvSpPr>
        <p:spPr>
          <a:xfrm>
            <a:off x="1132702" y="3051433"/>
            <a:ext cx="7838303" cy="62706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Modifier les styles du sous-titre du masque</a:t>
            </a:r>
          </a:p>
        </p:txBody>
      </p:sp>
    </p:spTree>
    <p:extLst>
      <p:ext uri="{BB962C8B-B14F-4D97-AF65-F5344CB8AC3E}">
        <p14:creationId xmlns:p14="http://schemas.microsoft.com/office/powerpoint/2010/main" val="356966776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47135" y="6102406"/>
            <a:ext cx="14395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CB800B4D-C88A-4C1A-801A-8C0CD5AC1A8D}" type="slidenum">
              <a:rPr lang="fr-FR" b="1" smtClean="0">
                <a:solidFill>
                  <a:schemeClr val="bg1"/>
                </a:solidFill>
                <a:latin typeface="+mn-lt"/>
              </a:rPr>
              <a:pPr algn="ctr"/>
              <a:t>‹N°›</a:t>
            </a:fld>
            <a:endParaRPr lang="fr-FR" dirty="0">
              <a:latin typeface="+mn-lt"/>
            </a:endParaRPr>
          </a:p>
        </p:txBody>
      </p:sp>
      <p:sp>
        <p:nvSpPr>
          <p:cNvPr id="8" name="Titre 22">
            <a:extLst>
              <a:ext uri="{FF2B5EF4-FFF2-40B4-BE49-F238E27FC236}">
                <a16:creationId xmlns:a16="http://schemas.microsoft.com/office/drawing/2014/main" id="{67EAE32F-2287-8D40-93CF-41CDD99B3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3781" y="819330"/>
            <a:ext cx="8280000" cy="738088"/>
          </a:xfrm>
          <a:prstGeom prst="rect">
            <a:avLst/>
          </a:prstGeom>
        </p:spPr>
        <p:txBody>
          <a:bodyPr/>
          <a:lstStyle>
            <a:lvl1pPr>
              <a:defRPr sz="4800" b="1" spc="-150">
                <a:solidFill>
                  <a:srgbClr val="1E828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3B1CB9C0-FCC5-F147-A64D-C72A185715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3781" y="1792076"/>
            <a:ext cx="8280000" cy="4679662"/>
          </a:xfrm>
          <a:prstGeom prst="rect">
            <a:avLst/>
          </a:prstGeom>
        </p:spPr>
        <p:txBody>
          <a:bodyPr>
            <a:normAutofit/>
          </a:bodyPr>
          <a:lstStyle>
            <a:lvl1pPr marL="358775" indent="-358775">
              <a:buClr>
                <a:srgbClr val="008D44"/>
              </a:buClr>
              <a:buSzPct val="85000"/>
              <a:buFontTx/>
              <a:buBlip>
                <a:blip r:embed="rId2"/>
              </a:buBlip>
              <a:defRPr sz="3200" b="1">
                <a:solidFill>
                  <a:srgbClr val="1E8282"/>
                </a:solidFill>
                <a:latin typeface="+mn-lt"/>
              </a:defRPr>
            </a:lvl1pPr>
            <a:lvl2pPr marL="538163" indent="-179388">
              <a:buClr>
                <a:srgbClr val="054A89"/>
              </a:buClr>
              <a:buSzPct val="100000"/>
              <a:buFontTx/>
              <a:buBlip>
                <a:blip r:embed="rId3"/>
              </a:buBlip>
              <a:tabLst>
                <a:tab pos="623888" algn="l"/>
              </a:tabLst>
              <a:defRPr sz="2800" b="1" i="0">
                <a:solidFill>
                  <a:srgbClr val="1E8282"/>
                </a:solidFill>
                <a:latin typeface="+mn-lt"/>
              </a:defRPr>
            </a:lvl2pPr>
            <a:lvl3pPr marL="989013" indent="-273050">
              <a:buFontTx/>
              <a:buBlip>
                <a:blip r:embed="rId4"/>
              </a:buBlip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3pPr>
            <a:lvl4pPr marL="1254125" indent="-228600">
              <a:buFontTx/>
              <a:buBlip>
                <a:blip r:embed="rId5"/>
              </a:buBlip>
              <a:defRPr sz="2000" b="1">
                <a:solidFill>
                  <a:srgbClr val="1E8282"/>
                </a:solidFill>
                <a:latin typeface="+mn-lt"/>
              </a:defRPr>
            </a:lvl4pPr>
            <a:lvl5pPr marL="1525588" indent="-228600">
              <a:buFontTx/>
              <a:buBlip>
                <a:blip r:embed="rId6"/>
              </a:buBlip>
              <a:defRPr sz="18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fr-FR" dirty="0"/>
              <a:t>Modifier les styles du texte</a:t>
            </a:r>
          </a:p>
          <a:p>
            <a:pPr lvl="1"/>
            <a:r>
              <a:rPr lang="fr-FR" dirty="0"/>
              <a:t> 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03063520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47135" y="6102406"/>
            <a:ext cx="14395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CB800B4D-C88A-4C1A-801A-8C0CD5AC1A8D}" type="slidenum">
              <a:rPr lang="fr-FR" b="1" smtClean="0">
                <a:solidFill>
                  <a:schemeClr val="bg1"/>
                </a:solidFill>
                <a:latin typeface="+mn-lt"/>
              </a:rPr>
              <a:pPr algn="ctr"/>
              <a:t>‹N°›</a:t>
            </a:fld>
            <a:endParaRPr lang="fr-FR" dirty="0">
              <a:latin typeface="+mn-lt"/>
            </a:endParaRPr>
          </a:p>
        </p:txBody>
      </p:sp>
      <p:sp>
        <p:nvSpPr>
          <p:cNvPr id="3" name="Titre 1"/>
          <p:cNvSpPr>
            <a:spLocks noGrp="1"/>
          </p:cNvSpPr>
          <p:nvPr>
            <p:ph type="title" hasCustomPrompt="1"/>
          </p:nvPr>
        </p:nvSpPr>
        <p:spPr>
          <a:xfrm>
            <a:off x="2034116" y="237067"/>
            <a:ext cx="9751483" cy="355600"/>
          </a:xfrm>
          <a:prstGeom prst="rect">
            <a:avLst/>
          </a:prstGeom>
        </p:spPr>
        <p:txBody>
          <a:bodyPr anchor="b"/>
          <a:lstStyle>
            <a:lvl1pPr>
              <a:defRPr sz="2400" b="0">
                <a:solidFill>
                  <a:srgbClr val="1E8282"/>
                </a:solidFill>
                <a:latin typeface="+mn-lt"/>
              </a:defRPr>
            </a:lvl1pPr>
          </a:lstStyle>
          <a:p>
            <a:r>
              <a:rPr lang="fr-FR" dirty="0"/>
              <a:t>Surtitre de la diapositive</a:t>
            </a:r>
          </a:p>
        </p:txBody>
      </p:sp>
      <p:sp>
        <p:nvSpPr>
          <p:cNvPr id="4" name="Espace réservé du texte 9"/>
          <p:cNvSpPr>
            <a:spLocks noGrp="1"/>
          </p:cNvSpPr>
          <p:nvPr>
            <p:ph type="body" sz="quarter" idx="14" hasCustomPrompt="1"/>
          </p:nvPr>
        </p:nvSpPr>
        <p:spPr>
          <a:xfrm>
            <a:off x="2033588" y="592667"/>
            <a:ext cx="9752012" cy="762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800" b="1" spc="-150">
                <a:solidFill>
                  <a:srgbClr val="1E8282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Titre de la diapositive</a:t>
            </a:r>
          </a:p>
        </p:txBody>
      </p:sp>
      <p:sp>
        <p:nvSpPr>
          <p:cNvPr id="5" name="Espace réservé du texte 11"/>
          <p:cNvSpPr>
            <a:spLocks noGrp="1"/>
          </p:cNvSpPr>
          <p:nvPr>
            <p:ph type="body" sz="quarter" idx="15" hasCustomPrompt="1"/>
          </p:nvPr>
        </p:nvSpPr>
        <p:spPr>
          <a:xfrm>
            <a:off x="2033587" y="1363266"/>
            <a:ext cx="9752012" cy="4572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Sous-titre de la diapositive</a:t>
            </a:r>
          </a:p>
        </p:txBody>
      </p:sp>
      <p:sp>
        <p:nvSpPr>
          <p:cNvPr id="6" name="Espace réservé du texte 13"/>
          <p:cNvSpPr>
            <a:spLocks noGrp="1"/>
          </p:cNvSpPr>
          <p:nvPr>
            <p:ph type="body" sz="quarter" idx="17" hasCustomPrompt="1"/>
          </p:nvPr>
        </p:nvSpPr>
        <p:spPr>
          <a:xfrm>
            <a:off x="2033587" y="6401594"/>
            <a:ext cx="8210164" cy="22066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900" b="1" i="0">
                <a:latin typeface="+mn-lt"/>
              </a:defRPr>
            </a:lvl1pPr>
          </a:lstStyle>
          <a:p>
            <a:pPr lvl="0"/>
            <a:r>
              <a:rPr lang="fr-FR" dirty="0"/>
              <a:t>Modifier la source</a:t>
            </a:r>
          </a:p>
        </p:txBody>
      </p:sp>
      <p:sp>
        <p:nvSpPr>
          <p:cNvPr id="7" name="Espace réservé du graphique 15"/>
          <p:cNvSpPr>
            <a:spLocks noGrp="1"/>
          </p:cNvSpPr>
          <p:nvPr>
            <p:ph type="chart" sz="quarter" idx="18"/>
          </p:nvPr>
        </p:nvSpPr>
        <p:spPr>
          <a:xfrm>
            <a:off x="2033588" y="1998399"/>
            <a:ext cx="9752012" cy="34509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2011482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47135" y="6102406"/>
            <a:ext cx="14395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CB800B4D-C88A-4C1A-801A-8C0CD5AC1A8D}" type="slidenum">
              <a:rPr lang="fr-FR" b="1" smtClean="0">
                <a:solidFill>
                  <a:schemeClr val="bg1"/>
                </a:solidFill>
                <a:latin typeface="+mn-lt"/>
              </a:rPr>
              <a:pPr algn="ctr"/>
              <a:t>‹N°›</a:t>
            </a:fld>
            <a:endParaRPr lang="fr-FR" dirty="0">
              <a:latin typeface="+mn-lt"/>
            </a:endParaRPr>
          </a:p>
        </p:txBody>
      </p:sp>
      <p:sp>
        <p:nvSpPr>
          <p:cNvPr id="13" name="Titre 22">
            <a:extLst>
              <a:ext uri="{FF2B5EF4-FFF2-40B4-BE49-F238E27FC236}">
                <a16:creationId xmlns:a16="http://schemas.microsoft.com/office/drawing/2014/main" id="{67EAE32F-2287-8D40-93CF-41CDD99B33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63781" y="819330"/>
            <a:ext cx="8280000" cy="738088"/>
          </a:xfrm>
          <a:prstGeom prst="rect">
            <a:avLst/>
          </a:prstGeom>
        </p:spPr>
        <p:txBody>
          <a:bodyPr/>
          <a:lstStyle>
            <a:lvl1pPr>
              <a:defRPr sz="4800" b="1" spc="-150">
                <a:solidFill>
                  <a:srgbClr val="1E828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fr-FR" dirty="0"/>
              <a:t>Titre de la diapositive</a:t>
            </a:r>
          </a:p>
        </p:txBody>
      </p:sp>
      <p:sp>
        <p:nvSpPr>
          <p:cNvPr id="14" name="ZoneTexte 13"/>
          <p:cNvSpPr txBox="1"/>
          <p:nvPr userDrawn="1"/>
        </p:nvSpPr>
        <p:spPr>
          <a:xfrm>
            <a:off x="2063782" y="1909119"/>
            <a:ext cx="4065170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Lorem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ipsum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consectetur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adipiscing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Sed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pellentesque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neque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sagittis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luctus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ligula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odio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finibus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magna,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laoreet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orci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purus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Orci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varius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natoque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penatibus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magnis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dis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parturient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montes,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nascetur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ridiculus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mus. Suspendisse eu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congue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nibh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Donec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malesuada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pharetra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vulputate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Proin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ultricies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massa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arcu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hendrerit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ante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varius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Nunc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sed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lorem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urna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algn="just"/>
            <a:endParaRPr lang="fr-FR" sz="11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 algn="just">
              <a:buClr>
                <a:srgbClr val="1E8282"/>
              </a:buClr>
              <a:buFont typeface="Arial" panose="020B0604020202020204" pitchFamily="34" charset="0"/>
              <a:buChar char="•"/>
            </a:pP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Fusce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eu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porttitor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nisl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Proin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arcu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hendrerit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sed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rutrum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blandit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erat.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Vestibulum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non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ut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volutpat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sodales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Nullam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Nulla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ut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commodo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tempor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tortor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Nulla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massa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risus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convallis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at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consectetur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malesuada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magna.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Pellentesque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felis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dui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rutrum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eu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luctus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rhoncus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eu mi.</a:t>
            </a:r>
          </a:p>
          <a:p>
            <a:pPr marL="171450" indent="-171450" algn="just">
              <a:buClr>
                <a:srgbClr val="00B050"/>
              </a:buClr>
              <a:buFont typeface="Arial" panose="020B0604020202020204" pitchFamily="34" charset="0"/>
              <a:buChar char="•"/>
            </a:pPr>
            <a:endParaRPr lang="fr-FR" sz="11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828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Fusce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eu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porttitor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nisl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Proin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arcu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hendrerit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sed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rutrum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blandit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erat.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Vestibulum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non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ut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volutpat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sodales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Nullam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Nulla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ut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commodo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tempor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tortor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Nulla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massa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risus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convallis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at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consectetur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malesuada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magna.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Pellentesque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felis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dui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rutrum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eu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luctus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rhoncus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eu mi.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E08F529-DC67-0440-9860-8182A515C279}"/>
              </a:ext>
            </a:extLst>
          </p:cNvPr>
          <p:cNvSpPr/>
          <p:nvPr userDrawn="1"/>
        </p:nvSpPr>
        <p:spPr>
          <a:xfrm>
            <a:off x="6478603" y="1974578"/>
            <a:ext cx="3885058" cy="2480033"/>
          </a:xfrm>
          <a:prstGeom prst="rect">
            <a:avLst/>
          </a:prstGeom>
          <a:solidFill>
            <a:srgbClr val="F30D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1615F5"/>
              </a:solidFill>
            </a:endParaRPr>
          </a:p>
        </p:txBody>
      </p:sp>
      <p:sp>
        <p:nvSpPr>
          <p:cNvPr id="16" name="ZoneTexte 15"/>
          <p:cNvSpPr txBox="1"/>
          <p:nvPr userDrawn="1"/>
        </p:nvSpPr>
        <p:spPr>
          <a:xfrm>
            <a:off x="6635578" y="2147572"/>
            <a:ext cx="3552567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Lorem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ipsum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dolor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sit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amet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,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consectetur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adipiscing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elit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Integer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dapibus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tortor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lectus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, non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molestie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lacus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consequat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eu.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Aenean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sit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amet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malesuada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felis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Etiam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ac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efficitur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nisi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Mauris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volutpat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non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nulla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non.</a:t>
            </a:r>
          </a:p>
          <a:p>
            <a:endParaRPr lang="fr-FR" sz="1000" b="0" i="0" kern="1200" dirty="0">
              <a:solidFill>
                <a:schemeClr val="bg1"/>
              </a:solidFill>
              <a:effectLst/>
              <a:latin typeface="Calibri "/>
              <a:ea typeface="+mn-ea"/>
              <a:cs typeface="+mn-cs"/>
            </a:endParaRPr>
          </a:p>
          <a:p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Faucibus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Maecenas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rutrum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urna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augue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,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vel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accumsan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turpis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blandit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eu. Sed id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enim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at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urna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egestas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pharetra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et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ac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risus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In non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felis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vitae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metus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dapibus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auctor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In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pellentesque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vestibulum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nulla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, vitae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viverra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erat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iaculis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ac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Suspendisse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feugiat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lobortis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massa et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ullamcorper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In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dictum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placerat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sodales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Morbi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iaculis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et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nisi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ac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condimentum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Nulla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et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quam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luctus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,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imperdiet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ante ut,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malesuada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379874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47135" y="6102406"/>
            <a:ext cx="14395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CB800B4D-C88A-4C1A-801A-8C0CD5AC1A8D}" type="slidenum">
              <a:rPr lang="fr-FR" b="1" smtClean="0">
                <a:solidFill>
                  <a:schemeClr val="bg1"/>
                </a:solidFill>
                <a:latin typeface="+mn-lt"/>
              </a:rPr>
              <a:pPr algn="ctr"/>
              <a:t>‹N°›</a:t>
            </a:fld>
            <a:endParaRPr lang="fr-FR" dirty="0">
              <a:latin typeface="+mn-lt"/>
            </a:endParaRPr>
          </a:p>
        </p:txBody>
      </p:sp>
      <p:sp>
        <p:nvSpPr>
          <p:cNvPr id="3" name="Titre 22">
            <a:extLst>
              <a:ext uri="{FF2B5EF4-FFF2-40B4-BE49-F238E27FC236}">
                <a16:creationId xmlns:a16="http://schemas.microsoft.com/office/drawing/2014/main" id="{67EAE32F-2287-8D40-93CF-41CDD99B33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63782" y="480769"/>
            <a:ext cx="9720850" cy="607277"/>
          </a:xfrm>
          <a:prstGeom prst="rect">
            <a:avLst/>
          </a:prstGeom>
        </p:spPr>
        <p:txBody>
          <a:bodyPr/>
          <a:lstStyle>
            <a:lvl1pPr>
              <a:defRPr sz="5200" b="1" spc="-150">
                <a:solidFill>
                  <a:srgbClr val="673A57"/>
                </a:solidFill>
                <a:latin typeface="+mn-lt"/>
              </a:defRPr>
            </a:lvl1pPr>
          </a:lstStyle>
          <a:p>
            <a:r>
              <a:rPr lang="fr-FR" dirty="0"/>
              <a:t>Vos contacts</a:t>
            </a: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B09A144A-E6FF-F546-A4F2-24CDF8A7A14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82762" y="1685928"/>
            <a:ext cx="7601870" cy="16422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008D44"/>
              </a:buClr>
              <a:buSzPct val="100000"/>
              <a:buFontTx/>
              <a:buNone/>
              <a:defRPr sz="2400" b="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  <a:lvl2pPr marL="685800" indent="-228600">
              <a:buClr>
                <a:srgbClr val="F30D00"/>
              </a:buClr>
              <a:buSzPct val="100000"/>
              <a:buFont typeface="Arial" panose="020B0604020202020204" pitchFamily="34" charset="0"/>
              <a:buChar char="•"/>
              <a:defRPr sz="1800" b="0" i="0">
                <a:solidFill>
                  <a:schemeClr val="bg2">
                    <a:lumMod val="25000"/>
                  </a:schemeClr>
                </a:solidFill>
                <a:latin typeface="+mn-lt"/>
              </a:defRPr>
            </a:lvl2pPr>
          </a:lstStyle>
          <a:p>
            <a:pPr lvl="0"/>
            <a:r>
              <a:rPr lang="fr-FR" dirty="0"/>
              <a:t>Coordonnées du contact</a:t>
            </a:r>
          </a:p>
          <a:p>
            <a:pPr lvl="1"/>
            <a:r>
              <a:rPr lang="fr-FR" dirty="0"/>
              <a:t>Informations complémentaires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B35B5E9C-92BA-CE4A-9A35-DCB9A8FF68FB}"/>
              </a:ext>
            </a:extLst>
          </p:cNvPr>
          <p:cNvSpPr/>
          <p:nvPr userDrawn="1"/>
        </p:nvSpPr>
        <p:spPr>
          <a:xfrm>
            <a:off x="2224420" y="1691288"/>
            <a:ext cx="1636924" cy="163692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B09A144A-E6FF-F546-A4F2-24CDF8A7A14C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182762" y="3691841"/>
            <a:ext cx="7601870" cy="16422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008D44"/>
              </a:buClr>
              <a:buSzPct val="100000"/>
              <a:buFontTx/>
              <a:buNone/>
              <a:defRPr sz="2400" b="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  <a:lvl2pPr marL="685800" indent="-228600">
              <a:buClr>
                <a:srgbClr val="F30D00"/>
              </a:buClr>
              <a:buSzPct val="100000"/>
              <a:buFont typeface="Arial" panose="020B0604020202020204" pitchFamily="34" charset="0"/>
              <a:buChar char="•"/>
              <a:defRPr sz="1800" b="0" i="0">
                <a:solidFill>
                  <a:schemeClr val="bg2">
                    <a:lumMod val="25000"/>
                  </a:schemeClr>
                </a:solidFill>
                <a:latin typeface="+mn-lt"/>
              </a:defRPr>
            </a:lvl2pPr>
          </a:lstStyle>
          <a:p>
            <a:pPr lvl="0"/>
            <a:r>
              <a:rPr lang="fr-FR" dirty="0"/>
              <a:t>Coordonnées du contact</a:t>
            </a:r>
          </a:p>
          <a:p>
            <a:pPr lvl="1"/>
            <a:r>
              <a:rPr lang="fr-FR" dirty="0"/>
              <a:t>Informations complémentaires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B35B5E9C-92BA-CE4A-9A35-DCB9A8FF68FB}"/>
              </a:ext>
            </a:extLst>
          </p:cNvPr>
          <p:cNvSpPr/>
          <p:nvPr userDrawn="1"/>
        </p:nvSpPr>
        <p:spPr>
          <a:xfrm>
            <a:off x="2224420" y="3697201"/>
            <a:ext cx="1636924" cy="163692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527904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6594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22">
            <a:extLst>
              <a:ext uri="{FF2B5EF4-FFF2-40B4-BE49-F238E27FC236}">
                <a16:creationId xmlns:a16="http://schemas.microsoft.com/office/drawing/2014/main" id="{67EAE32F-2287-8D40-93CF-41CDD99B33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63782" y="480769"/>
            <a:ext cx="9720850" cy="607277"/>
          </a:xfrm>
          <a:prstGeom prst="rect">
            <a:avLst/>
          </a:prstGeom>
        </p:spPr>
        <p:txBody>
          <a:bodyPr/>
          <a:lstStyle>
            <a:lvl1pPr>
              <a:defRPr sz="5200" b="1" spc="-150">
                <a:solidFill>
                  <a:srgbClr val="1615F5"/>
                </a:solidFill>
                <a:latin typeface="+mn-lt"/>
              </a:defRPr>
            </a:lvl1pPr>
          </a:lstStyle>
          <a:p>
            <a:r>
              <a:rPr lang="fr-FR" dirty="0"/>
              <a:t>Vos contacts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09A144A-E6FF-F546-A4F2-24CDF8A7A14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82762" y="1685928"/>
            <a:ext cx="7601870" cy="16422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008D44"/>
              </a:buClr>
              <a:buSzPct val="100000"/>
              <a:buFontTx/>
              <a:buNone/>
              <a:defRPr sz="2400" b="0" baseline="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  <a:lvl2pPr marL="685800" indent="-228600">
              <a:buClr>
                <a:srgbClr val="00B050"/>
              </a:buClr>
              <a:buSzPct val="100000"/>
              <a:buFont typeface="Arial" panose="020B0604020202020204" pitchFamily="34" charset="0"/>
              <a:buChar char="•"/>
              <a:defRPr sz="1800" b="0" i="0">
                <a:solidFill>
                  <a:schemeClr val="bg2">
                    <a:lumMod val="25000"/>
                  </a:schemeClr>
                </a:solidFill>
                <a:latin typeface="+mn-lt"/>
              </a:defRPr>
            </a:lvl2pPr>
          </a:lstStyle>
          <a:p>
            <a:pPr lvl="0"/>
            <a:r>
              <a:rPr lang="fr-FR" dirty="0"/>
              <a:t>Coordonnées du contact</a:t>
            </a:r>
          </a:p>
          <a:p>
            <a:pPr lvl="1"/>
            <a:r>
              <a:rPr lang="fr-FR" dirty="0"/>
              <a:t>Informations complémentaires</a:t>
            </a: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B35B5E9C-92BA-CE4A-9A35-DCB9A8FF68FB}"/>
              </a:ext>
            </a:extLst>
          </p:cNvPr>
          <p:cNvSpPr/>
          <p:nvPr userDrawn="1"/>
        </p:nvSpPr>
        <p:spPr>
          <a:xfrm>
            <a:off x="2224420" y="1691288"/>
            <a:ext cx="1636924" cy="163692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 userDrawn="1"/>
        </p:nvSpPr>
        <p:spPr>
          <a:xfrm>
            <a:off x="247135" y="6102406"/>
            <a:ext cx="14395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CB800B4D-C88A-4C1A-801A-8C0CD5AC1A8D}" type="slidenum">
              <a:rPr lang="fr-FR" b="1" smtClean="0">
                <a:solidFill>
                  <a:schemeClr val="bg1"/>
                </a:solidFill>
                <a:latin typeface="+mn-lt"/>
              </a:rPr>
              <a:pPr algn="ctr"/>
              <a:t>‹N°›</a:t>
            </a:fld>
            <a:endParaRPr lang="fr-FR" dirty="0">
              <a:latin typeface="+mn-lt"/>
            </a:endParaRP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B09A144A-E6FF-F546-A4F2-24CDF8A7A14C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182762" y="3691841"/>
            <a:ext cx="7601870" cy="16422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008D44"/>
              </a:buClr>
              <a:buSzPct val="100000"/>
              <a:buFontTx/>
              <a:buNone/>
              <a:defRPr sz="2400" b="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  <a:lvl2pPr marL="685800" indent="-228600">
              <a:buClr>
                <a:srgbClr val="00B050"/>
              </a:buClr>
              <a:buSzPct val="100000"/>
              <a:buFont typeface="Arial" panose="020B0604020202020204" pitchFamily="34" charset="0"/>
              <a:buChar char="•"/>
              <a:defRPr sz="1800" b="0" i="0">
                <a:solidFill>
                  <a:schemeClr val="bg2">
                    <a:lumMod val="25000"/>
                  </a:schemeClr>
                </a:solidFill>
                <a:latin typeface="+mn-lt"/>
              </a:defRPr>
            </a:lvl2pPr>
          </a:lstStyle>
          <a:p>
            <a:pPr lvl="0"/>
            <a:r>
              <a:rPr lang="fr-FR" dirty="0"/>
              <a:t>Coordonnées du contact</a:t>
            </a:r>
          </a:p>
          <a:p>
            <a:pPr lvl="1"/>
            <a:r>
              <a:rPr lang="fr-FR" dirty="0"/>
              <a:t>Informations complémentaires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B35B5E9C-92BA-CE4A-9A35-DCB9A8FF68FB}"/>
              </a:ext>
            </a:extLst>
          </p:cNvPr>
          <p:cNvSpPr/>
          <p:nvPr userDrawn="1"/>
        </p:nvSpPr>
        <p:spPr>
          <a:xfrm>
            <a:off x="2224420" y="3697201"/>
            <a:ext cx="1636924" cy="163692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7984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5014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FB-Intercalaire [ver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70000" y="270000"/>
            <a:ext cx="11682000" cy="6300000"/>
          </a:xfrm>
          <a:prstGeom prst="rect">
            <a:avLst/>
          </a:prstGeom>
          <a:gradFill flip="none" rotWithShape="1">
            <a:gsLst>
              <a:gs pos="20000">
                <a:srgbClr val="0080FF"/>
              </a:gs>
              <a:gs pos="100000">
                <a:srgbClr val="00C8FF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72" y="2894494"/>
            <a:ext cx="11662655" cy="366432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909" y="601374"/>
            <a:ext cx="1913433" cy="4505334"/>
          </a:xfrm>
          <a:prstGeom prst="rect">
            <a:avLst/>
          </a:prstGeom>
        </p:spPr>
      </p:pic>
      <p:sp>
        <p:nvSpPr>
          <p:cNvPr id="5" name="Espace réservé du texte 7"/>
          <p:cNvSpPr>
            <a:spLocks noGrp="1"/>
          </p:cNvSpPr>
          <p:nvPr>
            <p:ph type="body" sz="quarter" idx="10" hasCustomPrompt="1"/>
          </p:nvPr>
        </p:nvSpPr>
        <p:spPr>
          <a:xfrm>
            <a:off x="1132702" y="1971096"/>
            <a:ext cx="10056341" cy="9018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6000" b="1" spc="-15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Modifier le style du titre</a:t>
            </a:r>
          </a:p>
        </p:txBody>
      </p:sp>
      <p:sp>
        <p:nvSpPr>
          <p:cNvPr id="6" name="Espace réservé du texte 9"/>
          <p:cNvSpPr>
            <a:spLocks noGrp="1"/>
          </p:cNvSpPr>
          <p:nvPr>
            <p:ph type="body" sz="quarter" idx="11" hasCustomPrompt="1"/>
          </p:nvPr>
        </p:nvSpPr>
        <p:spPr>
          <a:xfrm>
            <a:off x="1132702" y="3051433"/>
            <a:ext cx="7838303" cy="62706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Modifier les styles du sous-titre du masque</a:t>
            </a:r>
          </a:p>
        </p:txBody>
      </p:sp>
    </p:spTree>
    <p:extLst>
      <p:ext uri="{BB962C8B-B14F-4D97-AF65-F5344CB8AC3E}">
        <p14:creationId xmlns:p14="http://schemas.microsoft.com/office/powerpoint/2010/main" val="2317279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47135" y="6102406"/>
            <a:ext cx="14395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CB800B4D-C88A-4C1A-801A-8C0CD5AC1A8D}" type="slidenum">
              <a:rPr lang="fr-FR" b="1" smtClean="0">
                <a:solidFill>
                  <a:schemeClr val="bg1"/>
                </a:solidFill>
                <a:latin typeface="+mn-lt"/>
              </a:rPr>
              <a:pPr algn="ctr"/>
              <a:t>‹N°›</a:t>
            </a:fld>
            <a:endParaRPr lang="fr-FR" dirty="0">
              <a:latin typeface="+mn-lt"/>
            </a:endParaRPr>
          </a:p>
        </p:txBody>
      </p:sp>
      <p:sp>
        <p:nvSpPr>
          <p:cNvPr id="8" name="Titre 22">
            <a:extLst>
              <a:ext uri="{FF2B5EF4-FFF2-40B4-BE49-F238E27FC236}">
                <a16:creationId xmlns:a16="http://schemas.microsoft.com/office/drawing/2014/main" id="{67EAE32F-2287-8D40-93CF-41CDD99B33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63781" y="819330"/>
            <a:ext cx="8280000" cy="738088"/>
          </a:xfrm>
          <a:prstGeom prst="rect">
            <a:avLst/>
          </a:prstGeom>
        </p:spPr>
        <p:txBody>
          <a:bodyPr/>
          <a:lstStyle>
            <a:lvl1pPr>
              <a:defRPr sz="4800" b="1" spc="-150">
                <a:solidFill>
                  <a:srgbClr val="DBB428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fr-FR" dirty="0"/>
              <a:t>Titre de la diapositive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3B1CB9C0-FCC5-F147-A64D-C72A185715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3781" y="1792076"/>
            <a:ext cx="8280000" cy="4679662"/>
          </a:xfrm>
          <a:prstGeom prst="rect">
            <a:avLst/>
          </a:prstGeom>
        </p:spPr>
        <p:txBody>
          <a:bodyPr>
            <a:normAutofit/>
          </a:bodyPr>
          <a:lstStyle>
            <a:lvl1pPr marL="358775" indent="-358775">
              <a:buClr>
                <a:srgbClr val="008D44"/>
              </a:buClr>
              <a:buSzPct val="85000"/>
              <a:buFontTx/>
              <a:buBlip>
                <a:blip r:embed="rId2"/>
              </a:buBlip>
              <a:defRPr sz="3200" b="1">
                <a:solidFill>
                  <a:srgbClr val="DBB428"/>
                </a:solidFill>
                <a:latin typeface="+mn-lt"/>
              </a:defRPr>
            </a:lvl1pPr>
            <a:lvl2pPr marL="538163" indent="-179388">
              <a:buClr>
                <a:srgbClr val="054A89"/>
              </a:buClr>
              <a:buSzPct val="100000"/>
              <a:buFontTx/>
              <a:buBlip>
                <a:blip r:embed="rId3"/>
              </a:buBlip>
              <a:tabLst>
                <a:tab pos="623888" algn="l"/>
              </a:tabLst>
              <a:defRPr sz="2800" b="1" i="0">
                <a:solidFill>
                  <a:srgbClr val="DBB428"/>
                </a:solidFill>
                <a:latin typeface="+mn-lt"/>
              </a:defRPr>
            </a:lvl2pPr>
            <a:lvl3pPr marL="989013" indent="-273050">
              <a:buFontTx/>
              <a:buBlip>
                <a:blip r:embed="rId4"/>
              </a:buBlip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3pPr>
            <a:lvl4pPr marL="1254125" indent="-228600">
              <a:buFontTx/>
              <a:buBlip>
                <a:blip r:embed="rId5"/>
              </a:buBlip>
              <a:defRPr sz="2000" b="1">
                <a:solidFill>
                  <a:srgbClr val="DBB428"/>
                </a:solidFill>
                <a:latin typeface="+mn-lt"/>
              </a:defRPr>
            </a:lvl4pPr>
            <a:lvl5pPr marL="1525588" indent="-228600">
              <a:buFontTx/>
              <a:buBlip>
                <a:blip r:embed="rId6"/>
              </a:buBlip>
              <a:defRPr sz="18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fr-FR" dirty="0"/>
              <a:t>Modifier les styles du texte</a:t>
            </a:r>
          </a:p>
          <a:p>
            <a:pPr lvl="1"/>
            <a:r>
              <a:rPr lang="fr-FR" dirty="0"/>
              <a:t> 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189078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52.xml"/><Relationship Id="rId7" Type="http://schemas.openxmlformats.org/officeDocument/2006/relationships/theme" Target="../theme/theme10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5" Type="http://schemas.openxmlformats.org/officeDocument/2006/relationships/slideLayout" Target="../slideLayouts/slideLayout54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53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7.xml"/><Relationship Id="rId9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22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23.xml"/><Relationship Id="rId9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28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29.xml"/><Relationship Id="rId9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34.xml"/><Relationship Id="rId7" Type="http://schemas.openxmlformats.org/officeDocument/2006/relationships/theme" Target="../theme/theme7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35.xml"/><Relationship Id="rId9" Type="http://schemas.openxmlformats.org/officeDocument/2006/relationships/image" Target="../media/image2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40.xml"/><Relationship Id="rId7" Type="http://schemas.openxmlformats.org/officeDocument/2006/relationships/theme" Target="../theme/theme8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5" Type="http://schemas.openxmlformats.org/officeDocument/2006/relationships/slideLayout" Target="../slideLayouts/slideLayout42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1.xml"/><Relationship Id="rId9" Type="http://schemas.openxmlformats.org/officeDocument/2006/relationships/image" Target="../media/image2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46.xml"/><Relationship Id="rId7" Type="http://schemas.openxmlformats.org/officeDocument/2006/relationships/theme" Target="../theme/theme9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8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7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70000" y="270000"/>
            <a:ext cx="11682000" cy="5119200"/>
          </a:xfrm>
          <a:prstGeom prst="rect">
            <a:avLst/>
          </a:prstGeom>
          <a:gradFill flip="none" rotWithShape="1">
            <a:gsLst>
              <a:gs pos="0">
                <a:srgbClr val="1615F5"/>
              </a:gs>
              <a:gs pos="50000">
                <a:srgbClr val="5757F5">
                  <a:shade val="67500"/>
                  <a:satMod val="115000"/>
                </a:srgbClr>
              </a:gs>
              <a:gs pos="100000">
                <a:srgbClr val="5757F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190"/>
          <a:stretch/>
        </p:blipFill>
        <p:spPr>
          <a:xfrm>
            <a:off x="276910" y="2900218"/>
            <a:ext cx="11668178" cy="248597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78ABB727-F515-0247-8669-BCF9B325A01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9647" y="5640859"/>
            <a:ext cx="1093353" cy="893161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56" y="5695035"/>
            <a:ext cx="838986" cy="838986"/>
          </a:xfrm>
          <a:prstGeom prst="rect">
            <a:avLst/>
          </a:prstGeom>
        </p:spPr>
      </p:pic>
      <p:sp>
        <p:nvSpPr>
          <p:cNvPr id="8" name="Espace réservé du texte 7"/>
          <p:cNvSpPr txBox="1">
            <a:spLocks/>
          </p:cNvSpPr>
          <p:nvPr userDrawn="1"/>
        </p:nvSpPr>
        <p:spPr>
          <a:xfrm>
            <a:off x="1342767" y="5695035"/>
            <a:ext cx="4275439" cy="27107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6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b="1" dirty="0">
                <a:solidFill>
                  <a:srgbClr val="002060"/>
                </a:solidFill>
              </a:rPr>
              <a:t>www.ffbatiment.fr</a:t>
            </a:r>
          </a:p>
        </p:txBody>
      </p:sp>
      <p:sp>
        <p:nvSpPr>
          <p:cNvPr id="9" name="ZoneTexte 8"/>
          <p:cNvSpPr txBox="1"/>
          <p:nvPr userDrawn="1"/>
        </p:nvSpPr>
        <p:spPr>
          <a:xfrm>
            <a:off x="1342767" y="5966112"/>
            <a:ext cx="458847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100" b="0" i="0" u="none" strike="noStrike" kern="1200" baseline="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Déclarée officiellement première organisation patronale représentative des employeurs du bâtiment, pour toutes les tailles d’entreprise, la FFB défend en toute indépendance les intérêts collectifs de l’ensemble de la branche.</a:t>
            </a:r>
          </a:p>
        </p:txBody>
      </p:sp>
      <p:pic>
        <p:nvPicPr>
          <p:cNvPr id="3" name="Image 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909" y="462824"/>
            <a:ext cx="1913433" cy="4505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325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44800" y="244800"/>
            <a:ext cx="1443600" cy="6368400"/>
          </a:xfrm>
          <a:prstGeom prst="rect">
            <a:avLst/>
          </a:prstGeom>
          <a:gradFill>
            <a:gsLst>
              <a:gs pos="25000">
                <a:srgbClr val="F30D00"/>
              </a:gs>
              <a:gs pos="100000">
                <a:srgbClr val="ED726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26" y="230946"/>
            <a:ext cx="957155" cy="2091109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78ABB727-F515-0247-8669-BCF9B325A01C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9647" y="5640859"/>
            <a:ext cx="1093353" cy="89316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94" r="58819"/>
          <a:stretch/>
        </p:blipFill>
        <p:spPr>
          <a:xfrm>
            <a:off x="244258" y="4376754"/>
            <a:ext cx="1444142" cy="223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959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44800" y="244800"/>
            <a:ext cx="1443600" cy="6368400"/>
          </a:xfrm>
          <a:prstGeom prst="rect">
            <a:avLst/>
          </a:prstGeom>
          <a:gradFill>
            <a:gsLst>
              <a:gs pos="25000">
                <a:srgbClr val="008000"/>
              </a:gs>
              <a:gs pos="100000">
                <a:srgbClr val="00C8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430" y="230946"/>
            <a:ext cx="950504" cy="2091109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78ABB727-F515-0247-8669-BCF9B325A01C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9647" y="5640859"/>
            <a:ext cx="1093353" cy="893161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94" r="58819"/>
          <a:stretch/>
        </p:blipFill>
        <p:spPr>
          <a:xfrm>
            <a:off x="244258" y="4376754"/>
            <a:ext cx="1444142" cy="223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001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44800" y="244800"/>
            <a:ext cx="1443600" cy="6368400"/>
          </a:xfrm>
          <a:prstGeom prst="rect">
            <a:avLst/>
          </a:prstGeom>
          <a:gradFill>
            <a:gsLst>
              <a:gs pos="25000">
                <a:srgbClr val="0080FF"/>
              </a:gs>
              <a:gs pos="100000">
                <a:srgbClr val="00C8FF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8ABB727-F515-0247-8669-BCF9B325A01C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9647" y="5640859"/>
            <a:ext cx="1093353" cy="89316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430" y="230946"/>
            <a:ext cx="950504" cy="2091109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94" r="58819"/>
          <a:stretch/>
        </p:blipFill>
        <p:spPr>
          <a:xfrm>
            <a:off x="244258" y="4376754"/>
            <a:ext cx="1444142" cy="223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10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44800" y="244800"/>
            <a:ext cx="1443600" cy="6368400"/>
          </a:xfrm>
          <a:prstGeom prst="rect">
            <a:avLst/>
          </a:prstGeom>
          <a:gradFill>
            <a:gsLst>
              <a:gs pos="25000">
                <a:srgbClr val="7C0000"/>
              </a:gs>
              <a:gs pos="100000">
                <a:srgbClr val="DB675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26" y="230946"/>
            <a:ext cx="957155" cy="2091109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78ABB727-F515-0247-8669-BCF9B325A01C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9647" y="5640859"/>
            <a:ext cx="1093353" cy="89316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94" r="58819"/>
          <a:stretch/>
        </p:blipFill>
        <p:spPr>
          <a:xfrm>
            <a:off x="244258" y="4376754"/>
            <a:ext cx="1444142" cy="223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512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44800" y="244800"/>
            <a:ext cx="1443600" cy="6368400"/>
          </a:xfrm>
          <a:prstGeom prst="rect">
            <a:avLst/>
          </a:prstGeom>
          <a:gradFill>
            <a:gsLst>
              <a:gs pos="25000">
                <a:srgbClr val="1615F5"/>
              </a:gs>
              <a:gs pos="100000">
                <a:srgbClr val="5757F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26" y="230946"/>
            <a:ext cx="957155" cy="2091109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78ABB727-F515-0247-8669-BCF9B325A01C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9647" y="5640859"/>
            <a:ext cx="1093353" cy="89316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94" r="58819"/>
          <a:stretch/>
        </p:blipFill>
        <p:spPr>
          <a:xfrm>
            <a:off x="244258" y="4376754"/>
            <a:ext cx="1444142" cy="223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926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44800" y="244800"/>
            <a:ext cx="1443600" cy="6368400"/>
          </a:xfrm>
          <a:prstGeom prst="rect">
            <a:avLst/>
          </a:prstGeom>
          <a:gradFill>
            <a:gsLst>
              <a:gs pos="25000">
                <a:srgbClr val="BC5918"/>
              </a:gs>
              <a:gs pos="100000">
                <a:srgbClr val="FFB92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26" y="230946"/>
            <a:ext cx="957155" cy="2091109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78ABB727-F515-0247-8669-BCF9B325A01C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9647" y="5640859"/>
            <a:ext cx="1093353" cy="89316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94" r="58819"/>
          <a:stretch/>
        </p:blipFill>
        <p:spPr>
          <a:xfrm>
            <a:off x="244258" y="4376754"/>
            <a:ext cx="1444142" cy="223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692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44800" y="244800"/>
            <a:ext cx="1443600" cy="6368400"/>
          </a:xfrm>
          <a:prstGeom prst="rect">
            <a:avLst/>
          </a:prstGeom>
          <a:gradFill>
            <a:gsLst>
              <a:gs pos="25000">
                <a:srgbClr val="1E8282"/>
              </a:gs>
              <a:gs pos="100000">
                <a:srgbClr val="9A9AC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26" y="230946"/>
            <a:ext cx="957155" cy="2091109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78ABB727-F515-0247-8669-BCF9B325A01C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9647" y="5640859"/>
            <a:ext cx="1093353" cy="89316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94" r="58819"/>
          <a:stretch/>
        </p:blipFill>
        <p:spPr>
          <a:xfrm>
            <a:off x="244258" y="4376754"/>
            <a:ext cx="1444142" cy="223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529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44800" y="244800"/>
            <a:ext cx="1443600" cy="6368400"/>
          </a:xfrm>
          <a:prstGeom prst="rect">
            <a:avLst/>
          </a:prstGeom>
          <a:gradFill>
            <a:gsLst>
              <a:gs pos="25000">
                <a:srgbClr val="3F122F"/>
              </a:gs>
              <a:gs pos="100000">
                <a:srgbClr val="673A57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26" y="230946"/>
            <a:ext cx="957155" cy="2091109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78ABB727-F515-0247-8669-BCF9B325A01C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9647" y="5640859"/>
            <a:ext cx="1093353" cy="89316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94" r="58819"/>
          <a:stretch/>
        </p:blipFill>
        <p:spPr>
          <a:xfrm>
            <a:off x="244258" y="4376754"/>
            <a:ext cx="1444142" cy="223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90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44800" y="244800"/>
            <a:ext cx="1443600" cy="6368400"/>
          </a:xfrm>
          <a:prstGeom prst="rect">
            <a:avLst/>
          </a:prstGeom>
          <a:gradFill>
            <a:gsLst>
              <a:gs pos="25000">
                <a:srgbClr val="DBB428"/>
              </a:gs>
              <a:gs pos="100000">
                <a:srgbClr val="DCDC5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26" y="230946"/>
            <a:ext cx="957155" cy="2091109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78ABB727-F515-0247-8669-BCF9B325A01C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9647" y="5640859"/>
            <a:ext cx="1093353" cy="89316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94" r="58819"/>
          <a:stretch/>
        </p:blipFill>
        <p:spPr>
          <a:xfrm>
            <a:off x="244258" y="4376754"/>
            <a:ext cx="1444142" cy="223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193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300.000 emplois en péril : </a:t>
            </a:r>
            <a:br>
              <a:rPr lang="fr-FR" dirty="0"/>
            </a:br>
            <a:r>
              <a:rPr lang="fr-FR" dirty="0"/>
              <a:t>la faillite d’une politique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>
          <a:xfrm>
            <a:off x="1132702" y="3751838"/>
            <a:ext cx="7960498" cy="627063"/>
          </a:xfrm>
        </p:spPr>
        <p:txBody>
          <a:bodyPr/>
          <a:lstStyle/>
          <a:p>
            <a:r>
              <a:rPr lang="fr-FR" dirty="0"/>
              <a:t>Conférence de presse du 12 mars 2024</a:t>
            </a:r>
          </a:p>
        </p:txBody>
      </p:sp>
    </p:spTree>
    <p:extLst>
      <p:ext uri="{BB962C8B-B14F-4D97-AF65-F5344CB8AC3E}">
        <p14:creationId xmlns:p14="http://schemas.microsoft.com/office/powerpoint/2010/main" val="21526758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9735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La chute du logement neuf se poursuit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La construction au niveau national </a:t>
            </a:r>
            <a:r>
              <a:rPr lang="fr-FR" sz="2400" dirty="0"/>
              <a:t>(en date réelle estimée)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Source : FFB à partir de MTECT/</a:t>
            </a:r>
            <a:r>
              <a:rPr lang="en-US" dirty="0"/>
              <a:t>CGDD/SDES</a:t>
            </a:r>
            <a:r>
              <a:rPr lang="fr-FR" dirty="0"/>
              <a:t>, Sit@del2</a:t>
            </a:r>
          </a:p>
        </p:txBody>
      </p:sp>
      <p:graphicFrame>
        <p:nvGraphicFramePr>
          <p:cNvPr id="9" name="Espace réservé du tableau 6"/>
          <p:cNvGraphicFramePr>
            <a:graphicFrameLocks noGrp="1"/>
          </p:cNvGraphicFramePr>
          <p:nvPr>
            <p:ph type="chart" sz="quarter" idx="18"/>
          </p:nvPr>
        </p:nvGraphicFramePr>
        <p:xfrm>
          <a:off x="2033588" y="1998663"/>
          <a:ext cx="9752398" cy="3581688"/>
        </p:xfrm>
        <a:graphic>
          <a:graphicData uri="http://schemas.openxmlformats.org/drawingml/2006/table">
            <a:tbl>
              <a:tblPr firstRow="1" bandRow="1"/>
              <a:tblGrid>
                <a:gridCol w="26779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86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8605">
                  <a:extLst>
                    <a:ext uri="{9D8B030D-6E8A-4147-A177-3AD203B41FA5}">
                      <a16:colId xmlns:a16="http://schemas.microsoft.com/office/drawing/2014/main" val="2383886702"/>
                    </a:ext>
                  </a:extLst>
                </a:gridCol>
                <a:gridCol w="1768605">
                  <a:extLst>
                    <a:ext uri="{9D8B030D-6E8A-4147-A177-3AD203B41FA5}">
                      <a16:colId xmlns:a16="http://schemas.microsoft.com/office/drawing/2014/main" val="1596464365"/>
                    </a:ext>
                  </a:extLst>
                </a:gridCol>
                <a:gridCol w="17686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99768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l"/>
                      <a:r>
                        <a:rPr lang="fr-FR" sz="2800" b="0" i="0" dirty="0">
                          <a:solidFill>
                            <a:schemeClr val="bg1"/>
                          </a:solidFill>
                          <a:latin typeface="+mn-lt"/>
                        </a:rPr>
                        <a:t>En glissement annuel à fin janvier 2024…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15F5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fr-FR" sz="2800" b="0" dirty="0">
                          <a:solidFill>
                            <a:schemeClr val="bg1"/>
                          </a:solidFill>
                          <a:latin typeface="+mn-lt"/>
                        </a:rPr>
                        <a:t>Mises en chantier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15F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2800" b="0" dirty="0">
                        <a:solidFill>
                          <a:schemeClr val="bg1"/>
                        </a:solidFill>
                        <a:latin typeface="Candara" panose="020E05020303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9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2800" b="0" dirty="0">
                          <a:solidFill>
                            <a:schemeClr val="bg1"/>
                          </a:solidFill>
                          <a:latin typeface="+mn-lt"/>
                        </a:rPr>
                        <a:t>Autorisations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15F5"/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fr-FR" sz="2800" b="0" dirty="0">
                        <a:solidFill>
                          <a:schemeClr val="bg1"/>
                        </a:solidFill>
                        <a:latin typeface="Candara" panose="020E0502030303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1888">
                <a:tc vMerge="1">
                  <a:txBody>
                    <a:bodyPr/>
                    <a:lstStyle/>
                    <a:p>
                      <a:pPr algn="l"/>
                      <a:endParaRPr lang="fr-FR" sz="28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Candara" panose="020E0502030303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bg1"/>
                          </a:solidFill>
                          <a:latin typeface="+mn-lt"/>
                        </a:rPr>
                        <a:t>… sur 3 mois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15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bg1"/>
                          </a:solidFill>
                          <a:latin typeface="+mn-lt"/>
                        </a:rPr>
                        <a:t>… sur 12 mois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15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bg1"/>
                          </a:solidFill>
                          <a:latin typeface="+mn-lt"/>
                        </a:rPr>
                        <a:t>… sur 3 mois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15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bg1"/>
                          </a:solidFill>
                          <a:latin typeface="+mn-lt"/>
                        </a:rPr>
                        <a:t>… sur 12 mois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1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1681252"/>
                  </a:ext>
                </a:extLst>
              </a:tr>
              <a:tr h="5456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/>
                      <a:r>
                        <a:rPr lang="fr-FR" sz="2800" dirty="0">
                          <a:solidFill>
                            <a:srgbClr val="1615F5"/>
                          </a:solidFill>
                          <a:latin typeface="+mn-lt"/>
                        </a:rPr>
                        <a:t>Individuel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fr-FR" sz="2800" dirty="0">
                          <a:solidFill>
                            <a:srgbClr val="1615F5"/>
                          </a:solidFill>
                          <a:latin typeface="+mn-lt"/>
                        </a:rPr>
                        <a:t>-28,5 %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rgbClr val="1615F5"/>
                          </a:solidFill>
                          <a:latin typeface="+mn-lt"/>
                        </a:rPr>
                        <a:t>-28,6 %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fr-FR" sz="2800" dirty="0">
                          <a:solidFill>
                            <a:srgbClr val="1615F5"/>
                          </a:solidFill>
                          <a:latin typeface="+mn-lt"/>
                        </a:rPr>
                        <a:t>-15,8 %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rgbClr val="1615F5"/>
                          </a:solidFill>
                          <a:latin typeface="+mn-lt"/>
                        </a:rPr>
                        <a:t>-27,8 %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56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/>
                      <a:r>
                        <a:rPr lang="fr-FR" sz="2800" dirty="0">
                          <a:solidFill>
                            <a:srgbClr val="1615F5"/>
                          </a:solidFill>
                          <a:latin typeface="+mn-lt"/>
                        </a:rPr>
                        <a:t>Collectif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fr-FR" sz="2800" dirty="0">
                          <a:solidFill>
                            <a:srgbClr val="1615F5"/>
                          </a:solidFill>
                          <a:latin typeface="+mn-lt"/>
                        </a:rPr>
                        <a:t>-20,4 %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rgbClr val="1615F5"/>
                          </a:solidFill>
                          <a:latin typeface="+mn-lt"/>
                        </a:rPr>
                        <a:t>-21,3 %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fr-FR" sz="2800" dirty="0">
                          <a:solidFill>
                            <a:srgbClr val="1615F5"/>
                          </a:solidFill>
                          <a:latin typeface="+mn-lt"/>
                        </a:rPr>
                        <a:t>+8,6 %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rgbClr val="1615F5"/>
                          </a:solidFill>
                          <a:latin typeface="+mn-lt"/>
                        </a:rPr>
                        <a:t>-20,5 %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56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/>
                      <a:r>
                        <a:rPr lang="fr-FR" sz="2800" b="1" dirty="0">
                          <a:solidFill>
                            <a:schemeClr val="bg1"/>
                          </a:solidFill>
                          <a:latin typeface="+mn-lt"/>
                        </a:rPr>
                        <a:t>Ensemble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1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b="1" dirty="0">
                          <a:solidFill>
                            <a:schemeClr val="bg1"/>
                          </a:solidFill>
                          <a:latin typeface="+mn-lt"/>
                        </a:rPr>
                        <a:t>-23,3 %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15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bg1"/>
                          </a:solidFill>
                          <a:latin typeface="+mn-lt"/>
                        </a:rPr>
                        <a:t>-24,6 %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1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b="1" dirty="0">
                          <a:solidFill>
                            <a:schemeClr val="bg1"/>
                          </a:solidFill>
                          <a:latin typeface="+mn-lt"/>
                        </a:rPr>
                        <a:t>-2,1 %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15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bg1"/>
                          </a:solidFill>
                          <a:latin typeface="+mn-lt"/>
                        </a:rPr>
                        <a:t>-23,4 %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1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1756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La chute du logement neuf se poursuit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Ventes aux particuliers</a:t>
            </a:r>
            <a:endParaRPr lang="fr-FR" sz="240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Source : MTECT/</a:t>
            </a:r>
            <a:r>
              <a:rPr lang="en-US" dirty="0"/>
              <a:t>CGDD/SDES</a:t>
            </a:r>
            <a:r>
              <a:rPr lang="fr-FR" dirty="0"/>
              <a:t>, ECLN ; CGI Bâtiment / Caron Marketing, Markemétron </a:t>
            </a:r>
          </a:p>
        </p:txBody>
      </p:sp>
      <p:graphicFrame>
        <p:nvGraphicFramePr>
          <p:cNvPr id="8" name="Espace réservé du graphique 7">
            <a:extLst>
              <a:ext uri="{FF2B5EF4-FFF2-40B4-BE49-F238E27FC236}">
                <a16:creationId xmlns:a16="http://schemas.microsoft.com/office/drawing/2014/main" id="{00000000-0008-0000-0900-00003A000000}"/>
              </a:ext>
            </a:extLst>
          </p:cNvPr>
          <p:cNvGraphicFramePr>
            <a:graphicFrameLocks noGrp="1"/>
          </p:cNvGraphicFramePr>
          <p:nvPr>
            <p:ph type="chart" sz="quarter" idx="18"/>
          </p:nvPr>
        </p:nvGraphicFramePr>
        <p:xfrm>
          <a:off x="2033588" y="1998663"/>
          <a:ext cx="9752012" cy="41552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46258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Le non résidentiel neuf au plus bas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La construction au niveau national </a:t>
            </a:r>
            <a:r>
              <a:rPr lang="fr-FR" sz="2400" dirty="0"/>
              <a:t>(en date de prise en compte)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Source : FFB à partir de MTE/</a:t>
            </a:r>
            <a:r>
              <a:rPr lang="en-US" dirty="0"/>
              <a:t>CGDD/SDES</a:t>
            </a:r>
            <a:r>
              <a:rPr lang="fr-FR" dirty="0"/>
              <a:t>, Sit@del2</a:t>
            </a:r>
          </a:p>
        </p:txBody>
      </p:sp>
      <p:graphicFrame>
        <p:nvGraphicFramePr>
          <p:cNvPr id="8" name="Espace réservé du tableau 6"/>
          <p:cNvGraphicFramePr>
            <a:graphicFrameLocks noGrp="1"/>
          </p:cNvGraphicFramePr>
          <p:nvPr>
            <p:ph type="chart" sz="quarter" idx="18"/>
          </p:nvPr>
        </p:nvGraphicFramePr>
        <p:xfrm>
          <a:off x="2033588" y="1998663"/>
          <a:ext cx="9752014" cy="3604470"/>
        </p:xfrm>
        <a:graphic>
          <a:graphicData uri="http://schemas.openxmlformats.org/drawingml/2006/table">
            <a:tbl>
              <a:tblPr firstRow="1" bandRow="1"/>
              <a:tblGrid>
                <a:gridCol w="32679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6127">
                  <a:extLst>
                    <a:ext uri="{9D8B030D-6E8A-4147-A177-3AD203B41FA5}">
                      <a16:colId xmlns:a16="http://schemas.microsoft.com/office/drawing/2014/main" val="3600071872"/>
                    </a:ext>
                  </a:extLst>
                </a:gridCol>
                <a:gridCol w="1321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1975">
                  <a:extLst>
                    <a:ext uri="{9D8B030D-6E8A-4147-A177-3AD203B41FA5}">
                      <a16:colId xmlns:a16="http://schemas.microsoft.com/office/drawing/2014/main" val="2884873022"/>
                    </a:ext>
                  </a:extLst>
                </a:gridCol>
                <a:gridCol w="1321975">
                  <a:extLst>
                    <a:ext uri="{9D8B030D-6E8A-4147-A177-3AD203B41FA5}">
                      <a16:colId xmlns:a16="http://schemas.microsoft.com/office/drawing/2014/main" val="1938477143"/>
                    </a:ext>
                  </a:extLst>
                </a:gridCol>
                <a:gridCol w="1321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9690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l"/>
                      <a:r>
                        <a:rPr lang="fr-FR" sz="1800" b="0" i="0" dirty="0">
                          <a:solidFill>
                            <a:schemeClr val="bg1"/>
                          </a:solidFill>
                          <a:latin typeface="+mn-lt"/>
                        </a:rPr>
                        <a:t>En glissement annuel à fin janvier 2024…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15F5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sz="1800" b="0" dirty="0">
                          <a:solidFill>
                            <a:schemeClr val="bg1"/>
                          </a:solidFill>
                          <a:latin typeface="+mn-lt"/>
                        </a:rPr>
                        <a:t>Surfaces commencées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15F5"/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fr-FR" sz="18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15F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2400" b="0" dirty="0">
                        <a:solidFill>
                          <a:schemeClr val="bg1"/>
                        </a:solidFill>
                        <a:latin typeface="Candara" panose="020E05020303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9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800" b="0" dirty="0">
                          <a:solidFill>
                            <a:schemeClr val="bg1"/>
                          </a:solidFill>
                          <a:latin typeface="+mn-lt"/>
                        </a:rPr>
                        <a:t>Surfaces autorisées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15F5"/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fr-FR" sz="2400" b="0" dirty="0">
                        <a:solidFill>
                          <a:schemeClr val="bg1"/>
                        </a:solidFill>
                        <a:latin typeface="Candara" panose="020E0502030303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6957">
                <a:tc vMerge="1">
                  <a:txBody>
                    <a:bodyPr/>
                    <a:lstStyle/>
                    <a:p>
                      <a:pPr algn="l"/>
                      <a:endParaRPr lang="fr-FR" sz="24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Candara" panose="020E0502030303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i="1" dirty="0">
                          <a:solidFill>
                            <a:schemeClr val="accent1"/>
                          </a:solidFill>
                          <a:latin typeface="+mn-lt"/>
                        </a:rPr>
                        <a:t>Poids 2023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15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fr-FR" sz="1800" dirty="0">
                          <a:solidFill>
                            <a:schemeClr val="bg1"/>
                          </a:solidFill>
                          <a:latin typeface="+mn-lt"/>
                        </a:rPr>
                        <a:t>… sur 3 mois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15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fr-FR" sz="1800" dirty="0">
                          <a:solidFill>
                            <a:schemeClr val="bg1"/>
                          </a:solidFill>
                          <a:latin typeface="+mn-lt"/>
                        </a:rPr>
                        <a:t>… sur 12 mois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15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fr-FR" sz="1800" dirty="0">
                          <a:solidFill>
                            <a:schemeClr val="bg1"/>
                          </a:solidFill>
                          <a:latin typeface="+mn-lt"/>
                        </a:rPr>
                        <a:t>… sur 3 mois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15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fr-FR" sz="1800" dirty="0">
                          <a:solidFill>
                            <a:schemeClr val="bg1"/>
                          </a:solidFill>
                          <a:latin typeface="+mn-lt"/>
                        </a:rPr>
                        <a:t>… sur 12</a:t>
                      </a:r>
                      <a:r>
                        <a:rPr lang="fr-FR" sz="1800" baseline="0" dirty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fr-FR" sz="1800" dirty="0">
                          <a:solidFill>
                            <a:schemeClr val="bg1"/>
                          </a:solidFill>
                          <a:latin typeface="+mn-lt"/>
                        </a:rPr>
                        <a:t>mois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1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955971"/>
                  </a:ext>
                </a:extLst>
              </a:tr>
              <a:tr h="3696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/>
                      <a:r>
                        <a:rPr lang="fr-FR" sz="1800" dirty="0">
                          <a:solidFill>
                            <a:srgbClr val="1615F5"/>
                          </a:solidFill>
                          <a:latin typeface="+mn-lt"/>
                        </a:rPr>
                        <a:t>Hébergements</a:t>
                      </a:r>
                      <a:r>
                        <a:rPr lang="fr-FR" sz="1800" baseline="0" dirty="0">
                          <a:solidFill>
                            <a:srgbClr val="1615F5"/>
                          </a:solidFill>
                          <a:latin typeface="+mn-lt"/>
                        </a:rPr>
                        <a:t> hôteliers</a:t>
                      </a:r>
                      <a:endParaRPr lang="fr-FR" sz="1800" dirty="0">
                        <a:solidFill>
                          <a:srgbClr val="1615F5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fr-FR" sz="1800" i="1" dirty="0">
                          <a:solidFill>
                            <a:schemeClr val="accent1"/>
                          </a:solidFill>
                          <a:latin typeface="+mn-lt"/>
                        </a:rPr>
                        <a:t>3 %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ctr"/>
                      <a:r>
                        <a:rPr lang="fr-FR" sz="1800" dirty="0">
                          <a:solidFill>
                            <a:srgbClr val="1615F5"/>
                          </a:solidFill>
                          <a:latin typeface="+mn-lt"/>
                        </a:rPr>
                        <a:t>-47,8 %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fr-FR" sz="1800" dirty="0">
                          <a:solidFill>
                            <a:srgbClr val="1615F5"/>
                          </a:solidFill>
                          <a:latin typeface="+mn-lt"/>
                        </a:rPr>
                        <a:t>-23,2 %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ctr"/>
                      <a:r>
                        <a:rPr lang="fr-FR" sz="1800" dirty="0">
                          <a:solidFill>
                            <a:srgbClr val="1615F5"/>
                          </a:solidFill>
                          <a:latin typeface="+mn-lt"/>
                        </a:rPr>
                        <a:t>-30,5 %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fr-FR" sz="1800" dirty="0">
                          <a:solidFill>
                            <a:srgbClr val="1615F5"/>
                          </a:solidFill>
                          <a:latin typeface="+mn-lt"/>
                        </a:rPr>
                        <a:t>-13,8 %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9689">
                <a:tc>
                  <a:txBody>
                    <a:bodyPr/>
                    <a:lstStyle/>
                    <a:p>
                      <a:pPr algn="l"/>
                      <a:r>
                        <a:rPr lang="fr-FR" sz="1800" dirty="0">
                          <a:solidFill>
                            <a:srgbClr val="1615F5"/>
                          </a:solidFill>
                          <a:latin typeface="+mn-lt"/>
                        </a:rPr>
                        <a:t>Bâtiments agricoles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fr-FR" sz="1800" i="1" dirty="0">
                          <a:solidFill>
                            <a:schemeClr val="accent1"/>
                          </a:solidFill>
                          <a:latin typeface="+mn-lt"/>
                        </a:rPr>
                        <a:t>17 %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fr-FR" sz="1800" dirty="0">
                          <a:solidFill>
                            <a:srgbClr val="1615F5"/>
                          </a:solidFill>
                          <a:latin typeface="+mn-lt"/>
                        </a:rPr>
                        <a:t>-23,7 %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fr-FR" sz="1800" dirty="0">
                          <a:solidFill>
                            <a:srgbClr val="1615F5"/>
                          </a:solidFill>
                          <a:latin typeface="+mn-lt"/>
                        </a:rPr>
                        <a:t>-16,3 %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fr-FR" sz="1800" dirty="0">
                          <a:solidFill>
                            <a:srgbClr val="1615F5"/>
                          </a:solidFill>
                          <a:latin typeface="+mn-lt"/>
                        </a:rPr>
                        <a:t>-17,7 %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fr-FR" sz="1800" dirty="0">
                          <a:solidFill>
                            <a:srgbClr val="1615F5"/>
                          </a:solidFill>
                          <a:latin typeface="+mn-lt"/>
                        </a:rPr>
                        <a:t>-9,9 %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095640"/>
                  </a:ext>
                </a:extLst>
              </a:tr>
              <a:tr h="369689">
                <a:tc>
                  <a:txBody>
                    <a:bodyPr/>
                    <a:lstStyle/>
                    <a:p>
                      <a:pPr algn="l"/>
                      <a:r>
                        <a:rPr lang="fr-FR" sz="1800" dirty="0">
                          <a:solidFill>
                            <a:srgbClr val="1615F5"/>
                          </a:solidFill>
                          <a:latin typeface="+mn-lt"/>
                        </a:rPr>
                        <a:t>Bâtiments industriels et assimilés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fr-FR" sz="1800" i="1" dirty="0">
                          <a:solidFill>
                            <a:schemeClr val="accent1"/>
                          </a:solidFill>
                          <a:latin typeface="+mn-lt"/>
                        </a:rPr>
                        <a:t>39 %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fr-FR" sz="1800" dirty="0">
                          <a:solidFill>
                            <a:srgbClr val="1615F5"/>
                          </a:solidFill>
                          <a:latin typeface="+mn-lt"/>
                        </a:rPr>
                        <a:t>-8,9 %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fr-FR" sz="1800" dirty="0">
                          <a:solidFill>
                            <a:srgbClr val="1615F5"/>
                          </a:solidFill>
                          <a:latin typeface="+mn-lt"/>
                        </a:rPr>
                        <a:t>-16,5 %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fr-FR" sz="1800" dirty="0">
                          <a:solidFill>
                            <a:srgbClr val="1615F5"/>
                          </a:solidFill>
                          <a:latin typeface="+mn-lt"/>
                        </a:rPr>
                        <a:t>-15,8 %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fr-FR" sz="1800" dirty="0">
                          <a:solidFill>
                            <a:srgbClr val="1615F5"/>
                          </a:solidFill>
                          <a:latin typeface="+mn-lt"/>
                        </a:rPr>
                        <a:t>-4,6 %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3298670"/>
                  </a:ext>
                </a:extLst>
              </a:tr>
              <a:tr h="3696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/>
                      <a:r>
                        <a:rPr lang="fr-FR" sz="1800" dirty="0">
                          <a:solidFill>
                            <a:srgbClr val="1615F5"/>
                          </a:solidFill>
                          <a:latin typeface="+mn-lt"/>
                        </a:rPr>
                        <a:t>Bureaux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fr-FR" sz="1800" i="1" dirty="0">
                          <a:solidFill>
                            <a:schemeClr val="accent1"/>
                          </a:solidFill>
                          <a:latin typeface="+mn-lt"/>
                        </a:rPr>
                        <a:t>14 %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ctr"/>
                      <a:r>
                        <a:rPr lang="fr-FR" sz="1800" dirty="0">
                          <a:solidFill>
                            <a:srgbClr val="1615F5"/>
                          </a:solidFill>
                          <a:latin typeface="+mn-lt"/>
                        </a:rPr>
                        <a:t>-7,2 %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fr-FR" sz="1800" dirty="0">
                          <a:solidFill>
                            <a:srgbClr val="1615F5"/>
                          </a:solidFill>
                          <a:latin typeface="+mn-lt"/>
                        </a:rPr>
                        <a:t>-11,3 %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ctr"/>
                      <a:r>
                        <a:rPr lang="fr-FR" sz="1800" dirty="0">
                          <a:solidFill>
                            <a:srgbClr val="1615F5"/>
                          </a:solidFill>
                          <a:latin typeface="+mn-lt"/>
                        </a:rPr>
                        <a:t>-25,5 %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fr-FR" sz="1800" dirty="0">
                          <a:solidFill>
                            <a:srgbClr val="1615F5"/>
                          </a:solidFill>
                          <a:latin typeface="+mn-lt"/>
                        </a:rPr>
                        <a:t>-21,6 %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6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/>
                      <a:r>
                        <a:rPr lang="fr-FR" sz="1800" dirty="0">
                          <a:solidFill>
                            <a:srgbClr val="1615F5"/>
                          </a:solidFill>
                          <a:latin typeface="+mn-lt"/>
                        </a:rPr>
                        <a:t>Commerces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fr-FR" sz="1800" i="1" dirty="0">
                          <a:solidFill>
                            <a:schemeClr val="accent1"/>
                          </a:solidFill>
                          <a:latin typeface="+mn-lt"/>
                        </a:rPr>
                        <a:t>11 %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ctr"/>
                      <a:r>
                        <a:rPr lang="fr-FR" sz="1800" dirty="0">
                          <a:solidFill>
                            <a:srgbClr val="1615F5"/>
                          </a:solidFill>
                          <a:latin typeface="+mn-lt"/>
                        </a:rPr>
                        <a:t>-22,5 %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fr-FR" sz="1800" dirty="0">
                          <a:solidFill>
                            <a:srgbClr val="1615F5"/>
                          </a:solidFill>
                          <a:latin typeface="+mn-lt"/>
                        </a:rPr>
                        <a:t>-23,6 %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ctr"/>
                      <a:r>
                        <a:rPr lang="fr-FR" sz="1800" dirty="0">
                          <a:solidFill>
                            <a:srgbClr val="1615F5"/>
                          </a:solidFill>
                          <a:latin typeface="+mn-lt"/>
                        </a:rPr>
                        <a:t>+1,2 %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fr-FR" sz="1800" dirty="0">
                          <a:solidFill>
                            <a:srgbClr val="1615F5"/>
                          </a:solidFill>
                          <a:latin typeface="+mn-lt"/>
                        </a:rPr>
                        <a:t>-7,1 %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96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/>
                      <a:r>
                        <a:rPr lang="fr-FR" sz="1800" dirty="0">
                          <a:solidFill>
                            <a:srgbClr val="1615F5"/>
                          </a:solidFill>
                          <a:latin typeface="+mn-lt"/>
                        </a:rPr>
                        <a:t>Bâtiments administratifs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fr-FR" sz="1800" i="1">
                          <a:solidFill>
                            <a:schemeClr val="accent1"/>
                          </a:solidFill>
                          <a:latin typeface="+mn-lt"/>
                        </a:rPr>
                        <a:t>17 </a:t>
                      </a:r>
                      <a:r>
                        <a:rPr lang="fr-FR" sz="1800" i="1" dirty="0">
                          <a:solidFill>
                            <a:schemeClr val="accent1"/>
                          </a:solidFill>
                          <a:latin typeface="+mn-lt"/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ctr"/>
                      <a:r>
                        <a:rPr lang="fr-FR" sz="1800" dirty="0">
                          <a:solidFill>
                            <a:srgbClr val="1615F5"/>
                          </a:solidFill>
                          <a:latin typeface="+mn-lt"/>
                        </a:rPr>
                        <a:t>+10,3 %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fr-FR" sz="1800" dirty="0">
                          <a:solidFill>
                            <a:srgbClr val="1615F5"/>
                          </a:solidFill>
                          <a:latin typeface="+mn-lt"/>
                        </a:rPr>
                        <a:t>-2,0 %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ctr"/>
                      <a:r>
                        <a:rPr lang="fr-FR" sz="1800" dirty="0">
                          <a:solidFill>
                            <a:srgbClr val="1615F5"/>
                          </a:solidFill>
                          <a:latin typeface="+mn-lt"/>
                        </a:rPr>
                        <a:t>-6,8 %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fr-FR" sz="1800" dirty="0">
                          <a:solidFill>
                            <a:srgbClr val="1615F5"/>
                          </a:solidFill>
                          <a:latin typeface="+mn-lt"/>
                        </a:rPr>
                        <a:t>-1,7 %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96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/>
                      <a:r>
                        <a:rPr lang="fr-FR" sz="1800" b="1" dirty="0">
                          <a:solidFill>
                            <a:schemeClr val="bg1"/>
                          </a:solidFill>
                          <a:latin typeface="+mn-lt"/>
                        </a:rPr>
                        <a:t>Ensemble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15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fr-FR" sz="1800" b="1" i="1" dirty="0">
                          <a:solidFill>
                            <a:schemeClr val="accent1"/>
                          </a:solidFill>
                          <a:latin typeface="+mn-lt"/>
                        </a:rPr>
                        <a:t>100</a:t>
                      </a:r>
                      <a:r>
                        <a:rPr lang="fr-FR" sz="1800" b="1" i="1" baseline="0" dirty="0">
                          <a:solidFill>
                            <a:schemeClr val="accent1"/>
                          </a:solidFill>
                          <a:latin typeface="+mn-lt"/>
                        </a:rPr>
                        <a:t> %</a:t>
                      </a:r>
                      <a:endParaRPr lang="fr-FR" sz="1800" b="1" i="1" dirty="0">
                        <a:solidFill>
                          <a:schemeClr val="accent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15F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ctr"/>
                      <a:r>
                        <a:rPr lang="fr-FR" sz="1800" b="1" dirty="0">
                          <a:solidFill>
                            <a:schemeClr val="bg1"/>
                          </a:solidFill>
                          <a:latin typeface="+mn-lt"/>
                        </a:rPr>
                        <a:t>-11,2 %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15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fr-FR" sz="1800" b="1" dirty="0">
                          <a:solidFill>
                            <a:schemeClr val="bg1"/>
                          </a:solidFill>
                          <a:latin typeface="+mn-lt"/>
                        </a:rPr>
                        <a:t>-14,7 %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15F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ctr"/>
                      <a:r>
                        <a:rPr lang="fr-FR" sz="1800" b="1" dirty="0">
                          <a:solidFill>
                            <a:schemeClr val="bg1"/>
                          </a:solidFill>
                          <a:latin typeface="+mn-lt"/>
                        </a:rPr>
                        <a:t>-14,7 %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15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fr-FR" sz="1800" b="1" dirty="0">
                          <a:solidFill>
                            <a:schemeClr val="bg1"/>
                          </a:solidFill>
                          <a:latin typeface="+mn-lt"/>
                        </a:rPr>
                        <a:t>-8,0 %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1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5042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L’amélioration-entretien ralentit fin 2023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Activité (en volume)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Source : FFB/Réseau des Cerc</a:t>
            </a:r>
          </a:p>
        </p:txBody>
      </p:sp>
      <p:graphicFrame>
        <p:nvGraphicFramePr>
          <p:cNvPr id="12" name="Espace réservé du graphique 11">
            <a:extLst>
              <a:ext uri="{FF2B5EF4-FFF2-40B4-BE49-F238E27FC236}">
                <a16:creationId xmlns:a16="http://schemas.microsoft.com/office/drawing/2014/main" id="{00000000-0008-0000-0000-00000A000000}"/>
              </a:ext>
            </a:extLst>
          </p:cNvPr>
          <p:cNvGraphicFramePr>
            <a:graphicFrameLocks noGrp="1"/>
          </p:cNvGraphicFramePr>
          <p:nvPr>
            <p:ph type="chart" sz="quarter" idx="18"/>
            <p:extLst>
              <p:ext uri="{D42A27DB-BD31-4B8C-83A1-F6EECF244321}">
                <p14:modId xmlns:p14="http://schemas.microsoft.com/office/powerpoint/2010/main" val="2462133654"/>
              </p:ext>
            </p:extLst>
          </p:nvPr>
        </p:nvGraphicFramePr>
        <p:xfrm>
          <a:off x="2033588" y="1998663"/>
          <a:ext cx="9752012" cy="4160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244871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L’emploi commence à décrocher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Tendances de long terme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Source : FFB d’après Ministère du travail, Dares ; Insee</a:t>
            </a:r>
          </a:p>
        </p:txBody>
      </p:sp>
      <p:graphicFrame>
        <p:nvGraphicFramePr>
          <p:cNvPr id="8" name="Espace réservé du graphique 8">
            <a:extLst>
              <a:ext uri="{FF2B5EF4-FFF2-40B4-BE49-F238E27FC236}">
                <a16:creationId xmlns:a16="http://schemas.microsoft.com/office/drawing/2014/main" id="{5C79A3BB-7C54-95E1-4D25-0B0EE7BA2FCD}"/>
              </a:ext>
            </a:extLst>
          </p:cNvPr>
          <p:cNvGraphicFramePr>
            <a:graphicFrameLocks noGrp="1"/>
          </p:cNvGraphicFramePr>
          <p:nvPr>
            <p:ph type="chart" sz="quarter" idx="18"/>
            <p:extLst>
              <p:ext uri="{D42A27DB-BD31-4B8C-83A1-F6EECF244321}">
                <p14:modId xmlns:p14="http://schemas.microsoft.com/office/powerpoint/2010/main" val="4205322950"/>
              </p:ext>
            </p:extLst>
          </p:nvPr>
        </p:nvGraphicFramePr>
        <p:xfrm>
          <a:off x="2033589" y="1998663"/>
          <a:ext cx="9489818" cy="41563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69787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Les défaillances s’envolent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Tendances de long terme dans le bâtiment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Source : FFB d’après Altares</a:t>
            </a:r>
          </a:p>
        </p:txBody>
      </p:sp>
      <p:graphicFrame>
        <p:nvGraphicFramePr>
          <p:cNvPr id="9" name="Espace réservé du graphique 7">
            <a:extLst>
              <a:ext uri="{FF2B5EF4-FFF2-40B4-BE49-F238E27FC236}">
                <a16:creationId xmlns:a16="http://schemas.microsoft.com/office/drawing/2014/main" id="{87270459-D1A9-ECBC-AF07-3E0509ADFD82}"/>
              </a:ext>
            </a:extLst>
          </p:cNvPr>
          <p:cNvGraphicFramePr>
            <a:graphicFrameLocks noGrp="1"/>
          </p:cNvGraphicFramePr>
          <p:nvPr>
            <p:ph type="chart" sz="quarter" idx="18"/>
            <p:extLst>
              <p:ext uri="{D42A27DB-BD31-4B8C-83A1-F6EECF244321}">
                <p14:modId xmlns:p14="http://schemas.microsoft.com/office/powerpoint/2010/main" val="1346397479"/>
              </p:ext>
            </p:extLst>
          </p:nvPr>
        </p:nvGraphicFramePr>
        <p:xfrm>
          <a:off x="2033588" y="1998663"/>
          <a:ext cx="9752012" cy="4160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038468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L’investissement des ménages se creuse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Le PIB français et ses composantes </a:t>
            </a:r>
            <a:r>
              <a:rPr lang="fr-FR" sz="2400" dirty="0"/>
              <a:t>(en volume)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Source : calculs FFB d’après Insee</a:t>
            </a:r>
          </a:p>
        </p:txBody>
      </p:sp>
      <p:graphicFrame>
        <p:nvGraphicFramePr>
          <p:cNvPr id="9" name="Espace réservé du graphique 8">
            <a:extLst>
              <a:ext uri="{FF2B5EF4-FFF2-40B4-BE49-F238E27FC236}">
                <a16:creationId xmlns:a16="http://schemas.microsoft.com/office/drawing/2014/main" id="{00000000-0008-0000-0100-00001D000000}"/>
              </a:ext>
            </a:extLst>
          </p:cNvPr>
          <p:cNvGraphicFramePr>
            <a:graphicFrameLocks noGrp="1"/>
          </p:cNvGraphicFramePr>
          <p:nvPr>
            <p:ph type="chart" sz="quarter" idx="18"/>
          </p:nvPr>
        </p:nvGraphicFramePr>
        <p:xfrm>
          <a:off x="2033588" y="1998663"/>
          <a:ext cx="9752011" cy="4166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205757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470F9B-93E4-0974-1208-ED004411D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4000" y="594000"/>
            <a:ext cx="9752400" cy="763200"/>
          </a:xfrm>
        </p:spPr>
        <p:txBody>
          <a:bodyPr/>
          <a:lstStyle/>
          <a:p>
            <a:r>
              <a:rPr lang="fr-FR" dirty="0"/>
              <a:t>Des mesures urgentes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4EB83C9-0185-76C0-D5BF-95E32523DC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3999" y="1357200"/>
            <a:ext cx="9646371" cy="5283086"/>
          </a:xfrm>
        </p:spPr>
        <p:txBody>
          <a:bodyPr>
            <a:normAutofit/>
          </a:bodyPr>
          <a:lstStyle/>
          <a:p>
            <a:r>
              <a:rPr lang="fr-FR" dirty="0"/>
              <a:t>Mon Accompagnateur </a:t>
            </a:r>
            <a:r>
              <a:rPr lang="fr-FR" dirty="0" err="1"/>
              <a:t>Rénov</a:t>
            </a:r>
            <a:r>
              <a:rPr lang="fr-FR" dirty="0"/>
              <a:t> / </a:t>
            </a:r>
            <a:r>
              <a:rPr lang="fr-FR" dirty="0" err="1"/>
              <a:t>MaPrimeRénov</a:t>
            </a:r>
            <a:r>
              <a:rPr lang="fr-FR" dirty="0"/>
              <a:t>’ :</a:t>
            </a:r>
          </a:p>
          <a:p>
            <a:pPr marL="631825" lvl="1" indent="-273050"/>
            <a:r>
              <a:rPr lang="fr-FR" dirty="0"/>
              <a:t>mise en place très rapide de la réforme </a:t>
            </a:r>
            <a:r>
              <a:rPr lang="fr-FR" dirty="0" err="1"/>
              <a:t>Béchu-Kasbarian</a:t>
            </a:r>
            <a:r>
              <a:rPr lang="fr-FR" dirty="0"/>
              <a:t>.</a:t>
            </a:r>
          </a:p>
          <a:p>
            <a:r>
              <a:rPr lang="fr-FR" dirty="0"/>
              <a:t>Neuf :</a:t>
            </a:r>
          </a:p>
          <a:p>
            <a:pPr marL="631825" lvl="1" indent="-273050"/>
            <a:r>
              <a:rPr lang="fr-FR" dirty="0"/>
              <a:t>restauration du PTZ 2023 + assouplissement des règles HCSF alors qu’on espère une petite réouverture du marché du crédit (forte baisse de l’inflation);</a:t>
            </a:r>
          </a:p>
          <a:p>
            <a:pPr marL="631825" lvl="1" indent="-273050"/>
            <a:r>
              <a:rPr lang="fr-FR" dirty="0"/>
              <a:t>accélération des travaux sur la suite du Pinel / statut du bailleur privé.</a:t>
            </a:r>
          </a:p>
          <a:p>
            <a:pPr marL="452437" indent="-273050"/>
            <a:r>
              <a:rPr lang="fr-FR" dirty="0"/>
              <a:t>Simplification et pause normative impératives :</a:t>
            </a:r>
          </a:p>
          <a:p>
            <a:pPr marL="631825" lvl="1" indent="-273050"/>
            <a:r>
              <a:rPr lang="fr-FR" dirty="0"/>
              <a:t>RE2020 : faire glisser le calendrier de 2025 vers 2028 </a:t>
            </a:r>
          </a:p>
        </p:txBody>
      </p:sp>
    </p:spTree>
    <p:extLst>
      <p:ext uri="{BB962C8B-B14F-4D97-AF65-F5344CB8AC3E}">
        <p14:creationId xmlns:p14="http://schemas.microsoft.com/office/powerpoint/2010/main" val="288144506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8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6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7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90ad063-18ad-4023-a8d9-ba1a0d0e66b8">
      <Value>27</Value>
    </TaxCatchAll>
    <Type_x0020_de_x0020_document xmlns="40598c5b-eb8b-44b6-acb4-096b356a2fab" xsi:nil="true"/>
    <e03f3dd452ed4d79aff0ab23e5d8c1b6 xmlns="40598c5b-eb8b-44b6-acb4-096b356a2fab">
      <Terms xmlns="http://schemas.microsoft.com/office/infopath/2007/PartnerControls">
        <TermInfo xmlns="http://schemas.microsoft.com/office/infopath/2007/PartnerControls">
          <TermName xmlns="http://schemas.microsoft.com/office/infopath/2007/PartnerControls">Documents provisoires</TermName>
          <TermId xmlns="http://schemas.microsoft.com/office/infopath/2007/PartnerControls">30b414c5-c73a-4a2f-bfe1-8284126dc5b0</TermId>
        </TermInfo>
      </Terms>
    </e03f3dd452ed4d79aff0ab23e5d8c1b6>
    <SharedWithUsers xmlns="b90ad063-18ad-4023-a8d9-ba1a0d0e66b8">
      <UserInfo>
        <DisplayName>WANDE Alfred ( FFB DAEFI/DCP )</DisplayName>
        <AccountId>50</AccountId>
        <AccountType/>
      </UserInfo>
      <UserInfo>
        <DisplayName>CHAPEAUX Loïc ( FFB DAEFI )</DisplayName>
        <AccountId>18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0EB64245E8C943AB90D04A548EC969" ma:contentTypeVersion="8" ma:contentTypeDescription="Crée un document." ma:contentTypeScope="" ma:versionID="a8201ef8639d61a463f6e616c05337be">
  <xsd:schema xmlns:xsd="http://www.w3.org/2001/XMLSchema" xmlns:xs="http://www.w3.org/2001/XMLSchema" xmlns:p="http://schemas.microsoft.com/office/2006/metadata/properties" xmlns:ns2="40598c5b-eb8b-44b6-acb4-096b356a2fab" xmlns:ns3="b90ad063-18ad-4023-a8d9-ba1a0d0e66b8" targetNamespace="http://schemas.microsoft.com/office/2006/metadata/properties" ma:root="true" ma:fieldsID="70c4c21c15fc73b1107b28d365f30db9" ns2:_="" ns3:_="">
    <xsd:import namespace="40598c5b-eb8b-44b6-acb4-096b356a2fab"/>
    <xsd:import namespace="b90ad063-18ad-4023-a8d9-ba1a0d0e66b8"/>
    <xsd:element name="properties">
      <xsd:complexType>
        <xsd:sequence>
          <xsd:element name="documentManagement">
            <xsd:complexType>
              <xsd:all>
                <xsd:element ref="ns2:Type_x0020_de_x0020_document" minOccurs="0"/>
                <xsd:element ref="ns2:e03f3dd452ed4d79aff0ab23e5d8c1b6" minOccurs="0"/>
                <xsd:element ref="ns3:TaxCatchAll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598c5b-eb8b-44b6-acb4-096b356a2fab" elementFormDefault="qualified">
    <xsd:import namespace="http://schemas.microsoft.com/office/2006/documentManagement/types"/>
    <xsd:import namespace="http://schemas.microsoft.com/office/infopath/2007/PartnerControls"/>
    <xsd:element name="Type_x0020_de_x0020_document" ma:index="8" nillable="true" ma:displayName="Type de document" ma:format="Dropdown" ma:internalName="Type_x0020_de_x0020_document">
      <xsd:simpleType>
        <xsd:restriction base="dms:Choice">
          <xsd:enumeration value="Word"/>
          <xsd:enumeration value="Powerpoint"/>
          <xsd:enumeration value="Excel"/>
          <xsd:enumeration value="PDF"/>
          <xsd:enumeration value="Autre"/>
        </xsd:restriction>
      </xsd:simpleType>
    </xsd:element>
    <xsd:element name="e03f3dd452ed4d79aff0ab23e5d8c1b6" ma:index="10" ma:taxonomy="true" ma:internalName="e03f3dd452ed4d79aff0ab23e5d8c1b6" ma:taxonomyFieldName="Th_x00e8_mes_x0020_du_x0020_document" ma:displayName="Thèmes du document" ma:readOnly="false" ma:default="1;#SEE|81099eea-3737-4fde-9257-bfa293ae1818" ma:fieldId="{e03f3dd4-52ed-4d79-aff0-ab23e5d8c1b6}" ma:taxonomyMulti="true" ma:sspId="16fb23be-d400-4d26-b240-6ede1ba76c2a" ma:termSetId="c1980e8c-4c88-4cf8-9104-98d37fd01eb3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0ad063-18ad-4023-a8d9-ba1a0d0e66b8" elementFormDefault="qualified">
    <xsd:import namespace="http://schemas.microsoft.com/office/2006/documentManagement/types"/>
    <xsd:import namespace="http://schemas.microsoft.com/office/infopath/2007/PartnerControls"/>
    <xsd:element name="TaxCatchAll" ma:index="11" nillable="true" ma:displayName="Taxonomy Catch All Column" ma:hidden="true" ma:list="{09cd5039-f872-497a-b846-607916489662}" ma:internalName="TaxCatchAll" ma:showField="CatchAllData" ma:web="b90ad063-18ad-4023-a8d9-ba1a0d0e66b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2" nillable="true" ma:displayName="Partagé avec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D4E7D25-9F13-400A-8EDC-38A831C4D3E6}">
  <ds:schemaRefs>
    <ds:schemaRef ds:uri="40598c5b-eb8b-44b6-acb4-096b356a2fab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purl.org/dc/terms/"/>
    <ds:schemaRef ds:uri="http://schemas.microsoft.com/office/2006/metadata/properties"/>
    <ds:schemaRef ds:uri="http://purl.org/dc/dcmitype/"/>
    <ds:schemaRef ds:uri="http://schemas.microsoft.com/office/infopath/2007/PartnerControls"/>
    <ds:schemaRef ds:uri="b90ad063-18ad-4023-a8d9-ba1a0d0e66b8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811D71D-F26C-4134-8B8F-5C439D0D9FA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0598c5b-eb8b-44b6-acb4-096b356a2fab"/>
    <ds:schemaRef ds:uri="b90ad063-18ad-4023-a8d9-ba1a0d0e66b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85B4D73-8AEE-4F1F-B9FF-AAEE6B70313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5039</TotalTime>
  <Words>1089</Words>
  <Application>Microsoft Office PowerPoint</Application>
  <PresentationFormat>Grand écran</PresentationFormat>
  <Paragraphs>143</Paragraphs>
  <Slides>10</Slides>
  <Notes>10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10</vt:i4>
      </vt:variant>
      <vt:variant>
        <vt:lpstr>Titres des diapositives</vt:lpstr>
      </vt:variant>
      <vt:variant>
        <vt:i4>10</vt:i4>
      </vt:variant>
    </vt:vector>
  </HeadingPairs>
  <TitlesOfParts>
    <vt:vector size="24" baseType="lpstr">
      <vt:lpstr>Arial</vt:lpstr>
      <vt:lpstr>Calibri</vt:lpstr>
      <vt:lpstr>Calibri </vt:lpstr>
      <vt:lpstr>Symbol</vt:lpstr>
      <vt:lpstr>Thème Office</vt:lpstr>
      <vt:lpstr>Conception personnalisée</vt:lpstr>
      <vt:lpstr>1_Conception personnalisée</vt:lpstr>
      <vt:lpstr>2_Conception personnalisée</vt:lpstr>
      <vt:lpstr>3_Conception personnalisée</vt:lpstr>
      <vt:lpstr>4_Conception personnalisée</vt:lpstr>
      <vt:lpstr>5_Conception personnalisée</vt:lpstr>
      <vt:lpstr>6_Conception personnalisée</vt:lpstr>
      <vt:lpstr>7_Conception personnalisée</vt:lpstr>
      <vt:lpstr>8_Conception personnalisée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Des mesures urgentes</vt:lpstr>
      <vt:lpstr>Présentation PowerPoint</vt:lpstr>
    </vt:vector>
  </TitlesOfParts>
  <Company>Fédération Française du Bâtiment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RAMASSAMYPOULLE Arnold ( FFB Editions Presse et communication )</dc:creator>
  <cp:keywords>2024</cp:keywords>
  <cp:lastModifiedBy>CUCHEVAL Anaïk ( FFB Editions Presse et communication )</cp:lastModifiedBy>
  <cp:revision>816</cp:revision>
  <cp:lastPrinted>2024-03-11T11:21:07Z</cp:lastPrinted>
  <dcterms:created xsi:type="dcterms:W3CDTF">2023-03-22T15:07:21Z</dcterms:created>
  <dcterms:modified xsi:type="dcterms:W3CDTF">2024-03-12T06:52:06Z</dcterms:modified>
  <cp:category>Conférences presse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1a95e15-f021-4cd3-ac15-bca03bba052b_Enabled">
    <vt:lpwstr>true</vt:lpwstr>
  </property>
  <property fmtid="{D5CDD505-2E9C-101B-9397-08002B2CF9AE}" pid="3" name="MSIP_Label_f1a95e15-f021-4cd3-ac15-bca03bba052b_SetDate">
    <vt:lpwstr>2023-04-04T07:56:50Z</vt:lpwstr>
  </property>
  <property fmtid="{D5CDD505-2E9C-101B-9397-08002B2CF9AE}" pid="4" name="MSIP_Label_f1a95e15-f021-4cd3-ac15-bca03bba052b_Method">
    <vt:lpwstr>Standard</vt:lpwstr>
  </property>
  <property fmtid="{D5CDD505-2E9C-101B-9397-08002B2CF9AE}" pid="5" name="MSIP_Label_f1a95e15-f021-4cd3-ac15-bca03bba052b_Name">
    <vt:lpwstr>f1a95e15-f021-4cd3-ac15-bca03bba052b</vt:lpwstr>
  </property>
  <property fmtid="{D5CDD505-2E9C-101B-9397-08002B2CF9AE}" pid="6" name="MSIP_Label_f1a95e15-f021-4cd3-ac15-bca03bba052b_SiteId">
    <vt:lpwstr>92410b1b-4b46-4710-b23c-c3a3814046a4</vt:lpwstr>
  </property>
  <property fmtid="{D5CDD505-2E9C-101B-9397-08002B2CF9AE}" pid="7" name="MSIP_Label_f1a95e15-f021-4cd3-ac15-bca03bba052b_ActionId">
    <vt:lpwstr>cb28720e-1eec-4497-b65a-d0645aea4622</vt:lpwstr>
  </property>
  <property fmtid="{D5CDD505-2E9C-101B-9397-08002B2CF9AE}" pid="8" name="MSIP_Label_f1a95e15-f021-4cd3-ac15-bca03bba052b_ContentBits">
    <vt:lpwstr>0</vt:lpwstr>
  </property>
  <property fmtid="{D5CDD505-2E9C-101B-9397-08002B2CF9AE}" pid="9" name="ContentTypeId">
    <vt:lpwstr>0x010100FC0EB64245E8C943AB90D04A548EC969</vt:lpwstr>
  </property>
  <property fmtid="{D5CDD505-2E9C-101B-9397-08002B2CF9AE}" pid="10" name="Thèmes du document">
    <vt:lpwstr>27;#Documents provisoires|30b414c5-c73a-4a2f-bfe1-8284126dc5b0</vt:lpwstr>
  </property>
</Properties>
</file>